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69" r:id="rId2"/>
    <p:sldId id="262" r:id="rId3"/>
    <p:sldId id="263" r:id="rId4"/>
    <p:sldId id="256" r:id="rId5"/>
    <p:sldId id="257" r:id="rId6"/>
    <p:sldId id="258" r:id="rId7"/>
    <p:sldId id="259" r:id="rId8"/>
    <p:sldId id="260" r:id="rId9"/>
    <p:sldId id="261" r:id="rId10"/>
    <p:sldId id="268" r:id="rId11"/>
    <p:sldId id="264" r:id="rId12"/>
    <p:sldId id="265" r:id="rId13"/>
    <p:sldId id="266" r:id="rId14"/>
    <p:sldId id="267" r:id="rId15"/>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25" autoAdjust="0"/>
    <p:restoredTop sz="94595" autoAdjust="0"/>
  </p:normalViewPr>
  <p:slideViewPr>
    <p:cSldViewPr>
      <p:cViewPr varScale="1">
        <p:scale>
          <a:sx n="66" d="100"/>
          <a:sy n="66" d="100"/>
        </p:scale>
        <p:origin x="-120" y="-22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422030" y="1371600"/>
            <a:ext cx="8229600" cy="1828800"/>
          </a:xfrm>
        </p:spPr>
        <p:txBody>
          <a:bodyPr lIns="45720" tIns="0" rIns="45720" bIns="0" anchor="b">
            <a:scene3d>
              <a:camera prst="orthographicFront"/>
              <a:lightRig rig="soft" dir="t">
                <a:rot lat="0" lon="0" rev="17220000"/>
              </a:lightRig>
            </a:scene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lang="ru-RU" smtClean="0"/>
              <a:t>Образец заголовка</a:t>
            </a:r>
            <a:endParaRPr lang="en-US"/>
          </a:p>
        </p:txBody>
      </p:sp>
      <p:sp>
        <p:nvSpPr>
          <p:cNvPr id="9" name="Подзаголовок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ru-RU" smtClean="0"/>
              <a:t>Образец подзаголовка</a:t>
            </a:r>
            <a:endParaRPr lang="en-US"/>
          </a:p>
        </p:txBody>
      </p:sp>
      <p:sp>
        <p:nvSpPr>
          <p:cNvPr id="4" name="Дата 13"/>
          <p:cNvSpPr>
            <a:spLocks noGrp="1"/>
          </p:cNvSpPr>
          <p:nvPr>
            <p:ph type="dt" sz="half" idx="10"/>
          </p:nvPr>
        </p:nvSpPr>
        <p:spPr/>
        <p:txBody>
          <a:bodyPr/>
          <a:lstStyle>
            <a:lvl1pPr>
              <a:defRPr/>
            </a:lvl1pPr>
          </a:lstStyle>
          <a:p>
            <a:pPr>
              <a:defRPr/>
            </a:pPr>
            <a:fld id="{04E3B504-FC97-4F37-ACCF-7F51869D52F2}" type="datetimeFigureOut">
              <a:rPr lang="ru-RU"/>
              <a:pPr>
                <a:defRPr/>
              </a:pPr>
              <a:t>31.03.2012</a:t>
            </a:fld>
            <a:endParaRPr lang="ru-RU"/>
          </a:p>
        </p:txBody>
      </p:sp>
      <p:sp>
        <p:nvSpPr>
          <p:cNvPr id="5" name="Нижний колонтитул 2"/>
          <p:cNvSpPr>
            <a:spLocks noGrp="1"/>
          </p:cNvSpPr>
          <p:nvPr>
            <p:ph type="ftr" sz="quarter" idx="11"/>
          </p:nvPr>
        </p:nvSpPr>
        <p:spPr/>
        <p:txBody>
          <a:bodyPr/>
          <a:lstStyle>
            <a:lvl1pPr>
              <a:defRPr/>
            </a:lvl1pPr>
          </a:lstStyle>
          <a:p>
            <a:pPr>
              <a:defRPr/>
            </a:pPr>
            <a:endParaRPr lang="ru-RU"/>
          </a:p>
        </p:txBody>
      </p:sp>
      <p:sp>
        <p:nvSpPr>
          <p:cNvPr id="6" name="Номер слайда 22"/>
          <p:cNvSpPr>
            <a:spLocks noGrp="1"/>
          </p:cNvSpPr>
          <p:nvPr>
            <p:ph type="sldNum" sz="quarter" idx="12"/>
          </p:nvPr>
        </p:nvSpPr>
        <p:spPr/>
        <p:txBody>
          <a:bodyPr/>
          <a:lstStyle>
            <a:lvl1pPr>
              <a:defRPr/>
            </a:lvl1pPr>
          </a:lstStyle>
          <a:p>
            <a:pPr>
              <a:defRPr/>
            </a:pPr>
            <a:fld id="{6F211CF0-D095-4963-A326-EF40228AF438}" type="slidenum">
              <a:rPr lang="ru-RU"/>
              <a:pPr>
                <a:defRPr/>
              </a:pPr>
              <a:t>‹#›</a:t>
            </a:fld>
            <a:endParaRPr lang="ru-RU"/>
          </a:p>
        </p:txBody>
      </p:sp>
    </p:spTree>
  </p:cSld>
  <p:clrMapOvr>
    <a:masterClrMapping/>
  </p:clrMapOvr>
  <p:transition>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3"/>
          <p:cNvSpPr>
            <a:spLocks noGrp="1"/>
          </p:cNvSpPr>
          <p:nvPr>
            <p:ph type="dt" sz="half" idx="10"/>
          </p:nvPr>
        </p:nvSpPr>
        <p:spPr/>
        <p:txBody>
          <a:bodyPr/>
          <a:lstStyle>
            <a:lvl1pPr>
              <a:defRPr/>
            </a:lvl1pPr>
          </a:lstStyle>
          <a:p>
            <a:pPr>
              <a:defRPr/>
            </a:pPr>
            <a:fld id="{77EEE366-0303-4D98-B096-C66EA9260630}" type="datetimeFigureOut">
              <a:rPr lang="ru-RU"/>
              <a:pPr>
                <a:defRPr/>
              </a:pPr>
              <a:t>31.03.2012</a:t>
            </a:fld>
            <a:endParaRPr lang="ru-RU"/>
          </a:p>
        </p:txBody>
      </p:sp>
      <p:sp>
        <p:nvSpPr>
          <p:cNvPr id="5" name="Нижний колонтитул 2"/>
          <p:cNvSpPr>
            <a:spLocks noGrp="1"/>
          </p:cNvSpPr>
          <p:nvPr>
            <p:ph type="ftr" sz="quarter" idx="11"/>
          </p:nvPr>
        </p:nvSpPr>
        <p:spPr/>
        <p:txBody>
          <a:bodyPr/>
          <a:lstStyle>
            <a:lvl1pPr>
              <a:defRPr/>
            </a:lvl1pPr>
          </a:lstStyle>
          <a:p>
            <a:pPr>
              <a:defRPr/>
            </a:pPr>
            <a:endParaRPr lang="ru-RU"/>
          </a:p>
        </p:txBody>
      </p:sp>
      <p:sp>
        <p:nvSpPr>
          <p:cNvPr id="6" name="Номер слайда 22"/>
          <p:cNvSpPr>
            <a:spLocks noGrp="1"/>
          </p:cNvSpPr>
          <p:nvPr>
            <p:ph type="sldNum" sz="quarter" idx="12"/>
          </p:nvPr>
        </p:nvSpPr>
        <p:spPr/>
        <p:txBody>
          <a:bodyPr/>
          <a:lstStyle>
            <a:lvl1pPr>
              <a:defRPr/>
            </a:lvl1pPr>
          </a:lstStyle>
          <a:p>
            <a:pPr>
              <a:defRPr/>
            </a:pPr>
            <a:fld id="{7343BC22-0B73-4F2A-9A08-2D56A37E3AE3}" type="slidenum">
              <a:rPr lang="ru-RU"/>
              <a:pPr>
                <a:defRPr/>
              </a:pPr>
              <a:t>‹#›</a:t>
            </a:fld>
            <a:endParaRPr lang="ru-RU"/>
          </a:p>
        </p:txBody>
      </p:sp>
    </p:spTree>
  </p:cSld>
  <p:clrMapOvr>
    <a:masterClrMapping/>
  </p:clrMapOvr>
  <p:transition>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3"/>
          <p:cNvSpPr>
            <a:spLocks noGrp="1"/>
          </p:cNvSpPr>
          <p:nvPr>
            <p:ph type="dt" sz="half" idx="10"/>
          </p:nvPr>
        </p:nvSpPr>
        <p:spPr/>
        <p:txBody>
          <a:bodyPr/>
          <a:lstStyle>
            <a:lvl1pPr>
              <a:defRPr/>
            </a:lvl1pPr>
          </a:lstStyle>
          <a:p>
            <a:pPr>
              <a:defRPr/>
            </a:pPr>
            <a:fld id="{31F4B677-251E-462E-BB50-356E54306268}" type="datetimeFigureOut">
              <a:rPr lang="ru-RU"/>
              <a:pPr>
                <a:defRPr/>
              </a:pPr>
              <a:t>31.03.2012</a:t>
            </a:fld>
            <a:endParaRPr lang="ru-RU"/>
          </a:p>
        </p:txBody>
      </p:sp>
      <p:sp>
        <p:nvSpPr>
          <p:cNvPr id="5" name="Нижний колонтитул 2"/>
          <p:cNvSpPr>
            <a:spLocks noGrp="1"/>
          </p:cNvSpPr>
          <p:nvPr>
            <p:ph type="ftr" sz="quarter" idx="11"/>
          </p:nvPr>
        </p:nvSpPr>
        <p:spPr/>
        <p:txBody>
          <a:bodyPr/>
          <a:lstStyle>
            <a:lvl1pPr>
              <a:defRPr/>
            </a:lvl1pPr>
          </a:lstStyle>
          <a:p>
            <a:pPr>
              <a:defRPr/>
            </a:pPr>
            <a:endParaRPr lang="ru-RU"/>
          </a:p>
        </p:txBody>
      </p:sp>
      <p:sp>
        <p:nvSpPr>
          <p:cNvPr id="6" name="Номер слайда 22"/>
          <p:cNvSpPr>
            <a:spLocks noGrp="1"/>
          </p:cNvSpPr>
          <p:nvPr>
            <p:ph type="sldNum" sz="quarter" idx="12"/>
          </p:nvPr>
        </p:nvSpPr>
        <p:spPr/>
        <p:txBody>
          <a:bodyPr/>
          <a:lstStyle>
            <a:lvl1pPr>
              <a:defRPr/>
            </a:lvl1pPr>
          </a:lstStyle>
          <a:p>
            <a:pPr>
              <a:defRPr/>
            </a:pPr>
            <a:fld id="{EAB31925-6919-4B20-AD97-F2A669E2B27A}" type="slidenum">
              <a:rPr lang="ru-RU"/>
              <a:pPr>
                <a:defRPr/>
              </a:pPr>
              <a:t>‹#›</a:t>
            </a:fld>
            <a:endParaRPr lang="ru-RU"/>
          </a:p>
        </p:txBody>
      </p:sp>
    </p:spTree>
  </p:cSld>
  <p:clrMapOvr>
    <a:masterClrMapping/>
  </p:clrMapOvr>
  <p:transition>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3"/>
          <p:cNvSpPr>
            <a:spLocks noGrp="1"/>
          </p:cNvSpPr>
          <p:nvPr>
            <p:ph type="dt" sz="half" idx="10"/>
          </p:nvPr>
        </p:nvSpPr>
        <p:spPr/>
        <p:txBody>
          <a:bodyPr/>
          <a:lstStyle>
            <a:lvl1pPr>
              <a:defRPr/>
            </a:lvl1pPr>
          </a:lstStyle>
          <a:p>
            <a:pPr>
              <a:defRPr/>
            </a:pPr>
            <a:fld id="{7EE9ECE1-C4AB-454A-97FE-14499C0C616C}" type="datetimeFigureOut">
              <a:rPr lang="ru-RU"/>
              <a:pPr>
                <a:defRPr/>
              </a:pPr>
              <a:t>31.03.2012</a:t>
            </a:fld>
            <a:endParaRPr lang="ru-RU"/>
          </a:p>
        </p:txBody>
      </p:sp>
      <p:sp>
        <p:nvSpPr>
          <p:cNvPr id="5" name="Нижний колонтитул 2"/>
          <p:cNvSpPr>
            <a:spLocks noGrp="1"/>
          </p:cNvSpPr>
          <p:nvPr>
            <p:ph type="ftr" sz="quarter" idx="11"/>
          </p:nvPr>
        </p:nvSpPr>
        <p:spPr/>
        <p:txBody>
          <a:bodyPr/>
          <a:lstStyle>
            <a:lvl1pPr>
              <a:defRPr/>
            </a:lvl1pPr>
          </a:lstStyle>
          <a:p>
            <a:pPr>
              <a:defRPr/>
            </a:pPr>
            <a:endParaRPr lang="ru-RU"/>
          </a:p>
        </p:txBody>
      </p:sp>
      <p:sp>
        <p:nvSpPr>
          <p:cNvPr id="6" name="Номер слайда 22"/>
          <p:cNvSpPr>
            <a:spLocks noGrp="1"/>
          </p:cNvSpPr>
          <p:nvPr>
            <p:ph type="sldNum" sz="quarter" idx="12"/>
          </p:nvPr>
        </p:nvSpPr>
        <p:spPr/>
        <p:txBody>
          <a:bodyPr/>
          <a:lstStyle>
            <a:lvl1pPr>
              <a:defRPr/>
            </a:lvl1pPr>
          </a:lstStyle>
          <a:p>
            <a:pPr>
              <a:defRPr/>
            </a:pPr>
            <a:fld id="{F57976FE-E550-443E-B073-DA45AB4DD2CD}" type="slidenum">
              <a:rPr lang="ru-RU"/>
              <a:pPr>
                <a:defRPr/>
              </a:pPr>
              <a:t>‹#›</a:t>
            </a:fld>
            <a:endParaRPr lang="ru-RU"/>
          </a:p>
        </p:txBody>
      </p:sp>
    </p:spTree>
  </p:cSld>
  <p:clrMapOvr>
    <a:masterClrMapping/>
  </p:clrMapOvr>
  <p:transition>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0200" y="609600"/>
            <a:ext cx="7086600" cy="1828800"/>
          </a:xfrm>
        </p:spPr>
        <p:txBody>
          <a:bodyPr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lang="ru-RU" smtClean="0"/>
              <a:t>Образец заголовка</a:t>
            </a:r>
            <a:endParaRPr lang="en-US"/>
          </a:p>
        </p:txBody>
      </p:sp>
      <p:sp>
        <p:nvSpPr>
          <p:cNvPr id="3" name="Текст 2"/>
          <p:cNvSpPr>
            <a:spLocks noGrp="1"/>
          </p:cNvSpPr>
          <p:nvPr>
            <p:ph type="body" idx="1"/>
          </p:nvPr>
        </p:nvSpPr>
        <p:spPr>
          <a:xfrm>
            <a:off x="1600200" y="2507786"/>
            <a:ext cx="7086600" cy="1509712"/>
          </a:xfrm>
        </p:spPr>
        <p:txBody>
          <a:bodyPr/>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ru-RU" smtClean="0"/>
              <a:t>Образец текста</a:t>
            </a:r>
          </a:p>
        </p:txBody>
      </p:sp>
      <p:sp>
        <p:nvSpPr>
          <p:cNvPr id="4" name="Дата 13"/>
          <p:cNvSpPr>
            <a:spLocks noGrp="1"/>
          </p:cNvSpPr>
          <p:nvPr>
            <p:ph type="dt" sz="half" idx="10"/>
          </p:nvPr>
        </p:nvSpPr>
        <p:spPr/>
        <p:txBody>
          <a:bodyPr/>
          <a:lstStyle>
            <a:lvl1pPr>
              <a:defRPr/>
            </a:lvl1pPr>
          </a:lstStyle>
          <a:p>
            <a:pPr>
              <a:defRPr/>
            </a:pPr>
            <a:fld id="{3A0FE7F5-87C6-4523-91EF-414FC131A26D}" type="datetimeFigureOut">
              <a:rPr lang="ru-RU"/>
              <a:pPr>
                <a:defRPr/>
              </a:pPr>
              <a:t>31.03.2012</a:t>
            </a:fld>
            <a:endParaRPr lang="ru-RU"/>
          </a:p>
        </p:txBody>
      </p:sp>
      <p:sp>
        <p:nvSpPr>
          <p:cNvPr id="5" name="Нижний колонтитул 2"/>
          <p:cNvSpPr>
            <a:spLocks noGrp="1"/>
          </p:cNvSpPr>
          <p:nvPr>
            <p:ph type="ftr" sz="quarter" idx="11"/>
          </p:nvPr>
        </p:nvSpPr>
        <p:spPr/>
        <p:txBody>
          <a:bodyPr/>
          <a:lstStyle>
            <a:lvl1pPr>
              <a:defRPr/>
            </a:lvl1pPr>
          </a:lstStyle>
          <a:p>
            <a:pPr>
              <a:defRPr/>
            </a:pPr>
            <a:endParaRPr lang="ru-RU"/>
          </a:p>
        </p:txBody>
      </p:sp>
      <p:sp>
        <p:nvSpPr>
          <p:cNvPr id="6" name="Номер слайда 22"/>
          <p:cNvSpPr>
            <a:spLocks noGrp="1"/>
          </p:cNvSpPr>
          <p:nvPr>
            <p:ph type="sldNum" sz="quarter" idx="12"/>
          </p:nvPr>
        </p:nvSpPr>
        <p:spPr/>
        <p:txBody>
          <a:bodyPr/>
          <a:lstStyle>
            <a:lvl1pPr>
              <a:defRPr/>
            </a:lvl1pPr>
          </a:lstStyle>
          <a:p>
            <a:pPr>
              <a:defRPr/>
            </a:pPr>
            <a:fld id="{A19B72FF-2506-4C4C-A3F7-FD891512CC8F}" type="slidenum">
              <a:rPr lang="ru-RU"/>
              <a:pPr>
                <a:defRPr/>
              </a:pPr>
              <a:t>‹#›</a:t>
            </a:fld>
            <a:endParaRPr lang="ru-RU"/>
          </a:p>
        </p:txBody>
      </p:sp>
    </p:spTree>
  </p:cSld>
  <p:clrMapOvr>
    <a:masterClrMapping/>
  </p:clrMapOvr>
  <p:transition>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Содержимое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Содержимое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13"/>
          <p:cNvSpPr>
            <a:spLocks noGrp="1"/>
          </p:cNvSpPr>
          <p:nvPr>
            <p:ph type="dt" sz="half" idx="10"/>
          </p:nvPr>
        </p:nvSpPr>
        <p:spPr/>
        <p:txBody>
          <a:bodyPr/>
          <a:lstStyle>
            <a:lvl1pPr>
              <a:defRPr/>
            </a:lvl1pPr>
          </a:lstStyle>
          <a:p>
            <a:pPr>
              <a:defRPr/>
            </a:pPr>
            <a:fld id="{E61829FA-1053-471E-9086-DEA5B9124225}" type="datetimeFigureOut">
              <a:rPr lang="ru-RU"/>
              <a:pPr>
                <a:defRPr/>
              </a:pPr>
              <a:t>31.03.2012</a:t>
            </a:fld>
            <a:endParaRPr lang="ru-RU"/>
          </a:p>
        </p:txBody>
      </p:sp>
      <p:sp>
        <p:nvSpPr>
          <p:cNvPr id="6" name="Нижний колонтитул 2"/>
          <p:cNvSpPr>
            <a:spLocks noGrp="1"/>
          </p:cNvSpPr>
          <p:nvPr>
            <p:ph type="ftr" sz="quarter" idx="11"/>
          </p:nvPr>
        </p:nvSpPr>
        <p:spPr/>
        <p:txBody>
          <a:bodyPr/>
          <a:lstStyle>
            <a:lvl1pPr>
              <a:defRPr/>
            </a:lvl1pPr>
          </a:lstStyle>
          <a:p>
            <a:pPr>
              <a:defRPr/>
            </a:pPr>
            <a:endParaRPr lang="ru-RU"/>
          </a:p>
        </p:txBody>
      </p:sp>
      <p:sp>
        <p:nvSpPr>
          <p:cNvPr id="7" name="Номер слайда 22"/>
          <p:cNvSpPr>
            <a:spLocks noGrp="1"/>
          </p:cNvSpPr>
          <p:nvPr>
            <p:ph type="sldNum" sz="quarter" idx="12"/>
          </p:nvPr>
        </p:nvSpPr>
        <p:spPr/>
        <p:txBody>
          <a:bodyPr/>
          <a:lstStyle>
            <a:lvl1pPr>
              <a:defRPr/>
            </a:lvl1pPr>
          </a:lstStyle>
          <a:p>
            <a:pPr>
              <a:defRPr/>
            </a:pPr>
            <a:fld id="{1C4CF06A-90B9-4AE9-A757-254C90C890A8}" type="slidenum">
              <a:rPr lang="ru-RU"/>
              <a:pPr>
                <a:defRPr/>
              </a:pPr>
              <a:t>‹#›</a:t>
            </a:fld>
            <a:endParaRPr lang="ru-RU"/>
          </a:p>
        </p:txBody>
      </p:sp>
    </p:spTree>
  </p:cSld>
  <p:clrMapOvr>
    <a:masterClrMapping/>
  </p:clrMapOvr>
  <p:transition>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lstStyle>
            <a:lvl1pPr>
              <a:defRPr/>
            </a:lvl1pPr>
          </a:lstStyle>
          <a:p>
            <a:r>
              <a:rPr lang="ru-RU" smtClean="0"/>
              <a:t>Образец заголовка</a:t>
            </a:r>
            <a:endParaRPr lang="en-US"/>
          </a:p>
        </p:txBody>
      </p:sp>
      <p:sp>
        <p:nvSpPr>
          <p:cNvPr id="3" name="Текст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4" name="Текст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5" name="Содержимое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Содержимое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Дата 13"/>
          <p:cNvSpPr>
            <a:spLocks noGrp="1"/>
          </p:cNvSpPr>
          <p:nvPr>
            <p:ph type="dt" sz="half" idx="10"/>
          </p:nvPr>
        </p:nvSpPr>
        <p:spPr/>
        <p:txBody>
          <a:bodyPr/>
          <a:lstStyle>
            <a:lvl1pPr>
              <a:defRPr/>
            </a:lvl1pPr>
          </a:lstStyle>
          <a:p>
            <a:pPr>
              <a:defRPr/>
            </a:pPr>
            <a:fld id="{769CA013-5C12-4789-865B-FC678B0ED803}" type="datetimeFigureOut">
              <a:rPr lang="ru-RU"/>
              <a:pPr>
                <a:defRPr/>
              </a:pPr>
              <a:t>31.03.2012</a:t>
            </a:fld>
            <a:endParaRPr lang="ru-RU"/>
          </a:p>
        </p:txBody>
      </p:sp>
      <p:sp>
        <p:nvSpPr>
          <p:cNvPr id="8" name="Нижний колонтитул 2"/>
          <p:cNvSpPr>
            <a:spLocks noGrp="1"/>
          </p:cNvSpPr>
          <p:nvPr>
            <p:ph type="ftr" sz="quarter" idx="11"/>
          </p:nvPr>
        </p:nvSpPr>
        <p:spPr/>
        <p:txBody>
          <a:bodyPr/>
          <a:lstStyle>
            <a:lvl1pPr>
              <a:defRPr/>
            </a:lvl1pPr>
          </a:lstStyle>
          <a:p>
            <a:pPr>
              <a:defRPr/>
            </a:pPr>
            <a:endParaRPr lang="ru-RU"/>
          </a:p>
        </p:txBody>
      </p:sp>
      <p:sp>
        <p:nvSpPr>
          <p:cNvPr id="9" name="Номер слайда 22"/>
          <p:cNvSpPr>
            <a:spLocks noGrp="1"/>
          </p:cNvSpPr>
          <p:nvPr>
            <p:ph type="sldNum" sz="quarter" idx="12"/>
          </p:nvPr>
        </p:nvSpPr>
        <p:spPr/>
        <p:txBody>
          <a:bodyPr/>
          <a:lstStyle>
            <a:lvl1pPr>
              <a:defRPr/>
            </a:lvl1pPr>
          </a:lstStyle>
          <a:p>
            <a:pPr>
              <a:defRPr/>
            </a:pPr>
            <a:fld id="{FF8AC957-9D69-4920-8388-FE63E47FFC6A}" type="slidenum">
              <a:rPr lang="ru-RU"/>
              <a:pPr>
                <a:defRPr/>
              </a:pPr>
              <a:t>‹#›</a:t>
            </a:fld>
            <a:endParaRPr lang="ru-RU"/>
          </a:p>
        </p:txBody>
      </p:sp>
    </p:spTree>
  </p:cSld>
  <p:clrMapOvr>
    <a:masterClrMapping/>
  </p:clrMapOvr>
  <p:transition>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Дата 13"/>
          <p:cNvSpPr>
            <a:spLocks noGrp="1"/>
          </p:cNvSpPr>
          <p:nvPr>
            <p:ph type="dt" sz="half" idx="10"/>
          </p:nvPr>
        </p:nvSpPr>
        <p:spPr/>
        <p:txBody>
          <a:bodyPr/>
          <a:lstStyle>
            <a:lvl1pPr>
              <a:defRPr/>
            </a:lvl1pPr>
          </a:lstStyle>
          <a:p>
            <a:pPr>
              <a:defRPr/>
            </a:pPr>
            <a:fld id="{0900E8CB-3943-4184-89CC-E4339849B561}" type="datetimeFigureOut">
              <a:rPr lang="ru-RU"/>
              <a:pPr>
                <a:defRPr/>
              </a:pPr>
              <a:t>31.03.2012</a:t>
            </a:fld>
            <a:endParaRPr lang="ru-RU"/>
          </a:p>
        </p:txBody>
      </p:sp>
      <p:sp>
        <p:nvSpPr>
          <p:cNvPr id="4" name="Нижний колонтитул 2"/>
          <p:cNvSpPr>
            <a:spLocks noGrp="1"/>
          </p:cNvSpPr>
          <p:nvPr>
            <p:ph type="ftr" sz="quarter" idx="11"/>
          </p:nvPr>
        </p:nvSpPr>
        <p:spPr/>
        <p:txBody>
          <a:bodyPr/>
          <a:lstStyle>
            <a:lvl1pPr>
              <a:defRPr/>
            </a:lvl1pPr>
          </a:lstStyle>
          <a:p>
            <a:pPr>
              <a:defRPr/>
            </a:pPr>
            <a:endParaRPr lang="ru-RU"/>
          </a:p>
        </p:txBody>
      </p:sp>
      <p:sp>
        <p:nvSpPr>
          <p:cNvPr id="5" name="Номер слайда 22"/>
          <p:cNvSpPr>
            <a:spLocks noGrp="1"/>
          </p:cNvSpPr>
          <p:nvPr>
            <p:ph type="sldNum" sz="quarter" idx="12"/>
          </p:nvPr>
        </p:nvSpPr>
        <p:spPr/>
        <p:txBody>
          <a:bodyPr/>
          <a:lstStyle>
            <a:lvl1pPr>
              <a:defRPr/>
            </a:lvl1pPr>
          </a:lstStyle>
          <a:p>
            <a:pPr>
              <a:defRPr/>
            </a:pPr>
            <a:fld id="{D6888B97-8BE5-49C2-907B-4A3FFBD8A111}" type="slidenum">
              <a:rPr lang="ru-RU"/>
              <a:pPr>
                <a:defRPr/>
              </a:pPr>
              <a:t>‹#›</a:t>
            </a:fld>
            <a:endParaRPr lang="ru-RU"/>
          </a:p>
        </p:txBody>
      </p:sp>
    </p:spTree>
  </p:cSld>
  <p:clrMapOvr>
    <a:masterClrMapping/>
  </p:clrMapOvr>
  <p:transition>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3"/>
          <p:cNvSpPr>
            <a:spLocks noGrp="1"/>
          </p:cNvSpPr>
          <p:nvPr>
            <p:ph type="dt" sz="half" idx="10"/>
          </p:nvPr>
        </p:nvSpPr>
        <p:spPr/>
        <p:txBody>
          <a:bodyPr/>
          <a:lstStyle>
            <a:lvl1pPr>
              <a:defRPr/>
            </a:lvl1pPr>
          </a:lstStyle>
          <a:p>
            <a:pPr>
              <a:defRPr/>
            </a:pPr>
            <a:fld id="{612A4196-C3E0-418B-8C70-DDB840ACF289}" type="datetimeFigureOut">
              <a:rPr lang="ru-RU"/>
              <a:pPr>
                <a:defRPr/>
              </a:pPr>
              <a:t>31.03.2012</a:t>
            </a:fld>
            <a:endParaRPr lang="ru-RU"/>
          </a:p>
        </p:txBody>
      </p:sp>
      <p:sp>
        <p:nvSpPr>
          <p:cNvPr id="3" name="Нижний колонтитул 2"/>
          <p:cNvSpPr>
            <a:spLocks noGrp="1"/>
          </p:cNvSpPr>
          <p:nvPr>
            <p:ph type="ftr" sz="quarter" idx="11"/>
          </p:nvPr>
        </p:nvSpPr>
        <p:spPr/>
        <p:txBody>
          <a:bodyPr/>
          <a:lstStyle>
            <a:lvl1pPr>
              <a:defRPr/>
            </a:lvl1pPr>
          </a:lstStyle>
          <a:p>
            <a:pPr>
              <a:defRPr/>
            </a:pPr>
            <a:endParaRPr lang="ru-RU"/>
          </a:p>
        </p:txBody>
      </p:sp>
      <p:sp>
        <p:nvSpPr>
          <p:cNvPr id="4" name="Номер слайда 22"/>
          <p:cNvSpPr>
            <a:spLocks noGrp="1"/>
          </p:cNvSpPr>
          <p:nvPr>
            <p:ph type="sldNum" sz="quarter" idx="12"/>
          </p:nvPr>
        </p:nvSpPr>
        <p:spPr/>
        <p:txBody>
          <a:bodyPr/>
          <a:lstStyle>
            <a:lvl1pPr>
              <a:defRPr/>
            </a:lvl1pPr>
          </a:lstStyle>
          <a:p>
            <a:pPr>
              <a:defRPr/>
            </a:pPr>
            <a:fld id="{870DACFA-5B5F-4FF5-8098-21146AFE264C}" type="slidenum">
              <a:rPr lang="ru-RU"/>
              <a:pPr>
                <a:defRPr/>
              </a:pPr>
              <a:t>‹#›</a:t>
            </a:fld>
            <a:endParaRPr lang="ru-RU"/>
          </a:p>
        </p:txBody>
      </p:sp>
    </p:spTree>
  </p:cSld>
  <p:clrMapOvr>
    <a:masterClrMapping/>
  </p:clrMapOvr>
  <p:transition>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sp3d prstMaterial="softEdge"/>
          </a:bodyPr>
          <a:lstStyle>
            <a:lvl1pPr algn="l">
              <a:buNone/>
              <a:defRPr sz="2200" b="0">
                <a:ln w="6350">
                  <a:noFill/>
                </a:ln>
                <a:solidFill>
                  <a:schemeClr val="accent1">
                    <a:tint val="73000"/>
                    <a:satMod val="180000"/>
                  </a:schemeClr>
                </a:solidFill>
              </a:defRPr>
            </a:lvl1pPr>
          </a:lstStyle>
          <a:p>
            <a:r>
              <a:rPr lang="ru-RU" smtClean="0"/>
              <a:t>Образец заголовка</a:t>
            </a:r>
            <a:endParaRPr lang="en-US"/>
          </a:p>
        </p:txBody>
      </p:sp>
      <p:sp>
        <p:nvSpPr>
          <p:cNvPr id="3" name="Текст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ru-RU" smtClean="0"/>
              <a:t>Образец текста</a:t>
            </a:r>
          </a:p>
        </p:txBody>
      </p:sp>
      <p:sp>
        <p:nvSpPr>
          <p:cNvPr id="4" name="Содержимое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13"/>
          <p:cNvSpPr>
            <a:spLocks noGrp="1"/>
          </p:cNvSpPr>
          <p:nvPr>
            <p:ph type="dt" sz="half" idx="10"/>
          </p:nvPr>
        </p:nvSpPr>
        <p:spPr/>
        <p:txBody>
          <a:bodyPr/>
          <a:lstStyle>
            <a:lvl1pPr>
              <a:defRPr/>
            </a:lvl1pPr>
          </a:lstStyle>
          <a:p>
            <a:pPr>
              <a:defRPr/>
            </a:pPr>
            <a:fld id="{1B458CE1-7F1C-4E70-80DD-EA0507BCDEC0}" type="datetimeFigureOut">
              <a:rPr lang="ru-RU"/>
              <a:pPr>
                <a:defRPr/>
              </a:pPr>
              <a:t>31.03.2012</a:t>
            </a:fld>
            <a:endParaRPr lang="ru-RU"/>
          </a:p>
        </p:txBody>
      </p:sp>
      <p:sp>
        <p:nvSpPr>
          <p:cNvPr id="6" name="Нижний колонтитул 2"/>
          <p:cNvSpPr>
            <a:spLocks noGrp="1"/>
          </p:cNvSpPr>
          <p:nvPr>
            <p:ph type="ftr" sz="quarter" idx="11"/>
          </p:nvPr>
        </p:nvSpPr>
        <p:spPr/>
        <p:txBody>
          <a:bodyPr/>
          <a:lstStyle>
            <a:lvl1pPr>
              <a:defRPr/>
            </a:lvl1pPr>
          </a:lstStyle>
          <a:p>
            <a:pPr>
              <a:defRPr/>
            </a:pPr>
            <a:endParaRPr lang="ru-RU"/>
          </a:p>
        </p:txBody>
      </p:sp>
      <p:sp>
        <p:nvSpPr>
          <p:cNvPr id="7" name="Номер слайда 22"/>
          <p:cNvSpPr>
            <a:spLocks noGrp="1"/>
          </p:cNvSpPr>
          <p:nvPr>
            <p:ph type="sldNum" sz="quarter" idx="12"/>
          </p:nvPr>
        </p:nvSpPr>
        <p:spPr/>
        <p:txBody>
          <a:bodyPr/>
          <a:lstStyle>
            <a:lvl1pPr>
              <a:defRPr/>
            </a:lvl1pPr>
          </a:lstStyle>
          <a:p>
            <a:pPr>
              <a:defRPr/>
            </a:pPr>
            <a:fld id="{7F9869D9-0BA4-4594-AC35-C5DF9ADE2237}" type="slidenum">
              <a:rPr lang="ru-RU"/>
              <a:pPr>
                <a:defRPr/>
              </a:pPr>
              <a:t>‹#›</a:t>
            </a:fld>
            <a:endParaRPr lang="ru-RU"/>
          </a:p>
        </p:txBody>
      </p:sp>
    </p:spTree>
  </p:cSld>
  <p:clrMapOvr>
    <a:masterClrMapping/>
  </p:clrMapOvr>
  <p:transition>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lang="ru-RU" smtClean="0"/>
              <a:t>Образец заголовка</a:t>
            </a:r>
            <a:endParaRPr lang="en-US"/>
          </a:p>
        </p:txBody>
      </p:sp>
      <p:sp>
        <p:nvSpPr>
          <p:cNvPr id="3" name="Рисунок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ormAutofit/>
          </a:bodyPr>
          <a:lstStyle>
            <a:lvl1pPr indent="0">
              <a:buNone/>
              <a:defRPr sz="3200"/>
            </a:lvl1pPr>
          </a:lstStyle>
          <a:p>
            <a:pPr lvl="0"/>
            <a:r>
              <a:rPr lang="ru-RU" noProof="0" smtClean="0"/>
              <a:t>Вставка рисунка</a:t>
            </a:r>
            <a:endParaRPr lang="en-US" noProof="0" dirty="0"/>
          </a:p>
        </p:txBody>
      </p:sp>
      <p:sp>
        <p:nvSpPr>
          <p:cNvPr id="4" name="Текст 3"/>
          <p:cNvSpPr>
            <a:spLocks noGrp="1"/>
          </p:cNvSpPr>
          <p:nvPr>
            <p:ph type="body" sz="half" idx="2"/>
          </p:nvPr>
        </p:nvSpPr>
        <p:spPr>
          <a:xfrm>
            <a:off x="1828800" y="1166787"/>
            <a:ext cx="5486400" cy="530352"/>
          </a:xfrm>
        </p:spPr>
        <p:txBody>
          <a:bodyPr lIns="45720" rIns="45720"/>
          <a:lstStyle>
            <a:lvl1pPr marL="0" indent="0" algn="ctr">
              <a:buNone/>
              <a:defRPr sz="1400"/>
            </a:lvl1pPr>
            <a:lvl2pPr>
              <a:defRPr sz="1200"/>
            </a:lvl2pPr>
            <a:lvl3pPr>
              <a:defRPr sz="1000"/>
            </a:lvl3pPr>
            <a:lvl4pPr>
              <a:defRPr sz="900"/>
            </a:lvl4pPr>
            <a:lvl5pPr>
              <a:defRPr sz="900"/>
            </a:lvl5pPr>
          </a:lstStyle>
          <a:p>
            <a:pPr lvl="0"/>
            <a:r>
              <a:rPr lang="ru-RU" smtClean="0"/>
              <a:t>Образец текста</a:t>
            </a:r>
          </a:p>
        </p:txBody>
      </p:sp>
      <p:sp>
        <p:nvSpPr>
          <p:cNvPr id="5" name="Дата 13"/>
          <p:cNvSpPr>
            <a:spLocks noGrp="1"/>
          </p:cNvSpPr>
          <p:nvPr>
            <p:ph type="dt" sz="half" idx="10"/>
          </p:nvPr>
        </p:nvSpPr>
        <p:spPr/>
        <p:txBody>
          <a:bodyPr/>
          <a:lstStyle>
            <a:lvl1pPr>
              <a:defRPr/>
            </a:lvl1pPr>
          </a:lstStyle>
          <a:p>
            <a:pPr>
              <a:defRPr/>
            </a:pPr>
            <a:fld id="{2BD4E6CD-C4C8-4AAF-871F-60A860C0641B}" type="datetimeFigureOut">
              <a:rPr lang="ru-RU"/>
              <a:pPr>
                <a:defRPr/>
              </a:pPr>
              <a:t>31.03.2012</a:t>
            </a:fld>
            <a:endParaRPr lang="ru-RU"/>
          </a:p>
        </p:txBody>
      </p:sp>
      <p:sp>
        <p:nvSpPr>
          <p:cNvPr id="6" name="Нижний колонтитул 2"/>
          <p:cNvSpPr>
            <a:spLocks noGrp="1"/>
          </p:cNvSpPr>
          <p:nvPr>
            <p:ph type="ftr" sz="quarter" idx="11"/>
          </p:nvPr>
        </p:nvSpPr>
        <p:spPr/>
        <p:txBody>
          <a:bodyPr/>
          <a:lstStyle>
            <a:lvl1pPr>
              <a:defRPr/>
            </a:lvl1pPr>
          </a:lstStyle>
          <a:p>
            <a:pPr>
              <a:defRPr/>
            </a:pPr>
            <a:endParaRPr lang="ru-RU"/>
          </a:p>
        </p:txBody>
      </p:sp>
      <p:sp>
        <p:nvSpPr>
          <p:cNvPr id="7" name="Номер слайда 22"/>
          <p:cNvSpPr>
            <a:spLocks noGrp="1"/>
          </p:cNvSpPr>
          <p:nvPr>
            <p:ph type="sldNum" sz="quarter" idx="12"/>
          </p:nvPr>
        </p:nvSpPr>
        <p:spPr/>
        <p:txBody>
          <a:bodyPr/>
          <a:lstStyle>
            <a:lvl1pPr>
              <a:defRPr/>
            </a:lvl1pPr>
          </a:lstStyle>
          <a:p>
            <a:pPr>
              <a:defRPr/>
            </a:pPr>
            <a:fld id="{F6C4CFAC-71F8-47EB-B443-8D91E045925F}" type="slidenum">
              <a:rPr lang="ru-RU"/>
              <a:pPr>
                <a:defRPr/>
              </a:pPr>
              <a:t>‹#›</a:t>
            </a:fld>
            <a:endParaRPr lang="ru-RU"/>
          </a:p>
        </p:txBody>
      </p:sp>
    </p:spTree>
  </p:cSld>
  <p:clrMapOvr>
    <a:masterClrMapping/>
  </p:clrMapOvr>
  <p:transition>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22000" b="-22000"/>
          </a:stretch>
        </a:blipFill>
        <a:effectLst/>
      </p:bgPr>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lang="ru-RU" smtClean="0"/>
              <a:t>Образец заголовка</a:t>
            </a:r>
            <a:endParaRPr lang="en-US"/>
          </a:p>
        </p:txBody>
      </p:sp>
      <p:sp>
        <p:nvSpPr>
          <p:cNvPr id="1027" name="Текст 12"/>
          <p:cNvSpPr>
            <a:spLocks noGrp="1"/>
          </p:cNvSpPr>
          <p:nvPr>
            <p:ph type="body" idx="1"/>
          </p:nvPr>
        </p:nvSpPr>
        <p:spPr bwMode="auto">
          <a:xfrm>
            <a:off x="457200" y="1600200"/>
            <a:ext cx="8229600" cy="47085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4" name="Дата 13"/>
          <p:cNvSpPr>
            <a:spLocks noGrp="1"/>
          </p:cNvSpPr>
          <p:nvPr>
            <p:ph type="dt" sz="half" idx="2"/>
          </p:nvPr>
        </p:nvSpPr>
        <p:spPr>
          <a:xfrm>
            <a:off x="457200" y="6416675"/>
            <a:ext cx="2133600" cy="365125"/>
          </a:xfrm>
          <a:prstGeom prst="rect">
            <a:avLst/>
          </a:prstGeom>
        </p:spPr>
        <p:txBody>
          <a:bodyPr vert="horz" anchor="b"/>
          <a:lstStyle>
            <a:lvl1pPr algn="l" eaLnBrk="1" fontAlgn="auto" latinLnBrk="0" hangingPunct="1">
              <a:spcBef>
                <a:spcPts val="0"/>
              </a:spcBef>
              <a:spcAft>
                <a:spcPts val="0"/>
              </a:spcAft>
              <a:defRPr kumimoji="0" sz="1200" smtClean="0">
                <a:solidFill>
                  <a:schemeClr val="tx1">
                    <a:shade val="50000"/>
                  </a:schemeClr>
                </a:solidFill>
                <a:latin typeface="+mn-lt"/>
              </a:defRPr>
            </a:lvl1pPr>
          </a:lstStyle>
          <a:p>
            <a:pPr>
              <a:defRPr/>
            </a:pPr>
            <a:fld id="{4DB381FB-5943-4C3D-A62A-9D60449055CB}" type="datetimeFigureOut">
              <a:rPr lang="ru-RU"/>
              <a:pPr>
                <a:defRPr/>
              </a:pPr>
              <a:t>31.03.2012</a:t>
            </a:fld>
            <a:endParaRPr lang="ru-RU"/>
          </a:p>
        </p:txBody>
      </p:sp>
      <p:sp>
        <p:nvSpPr>
          <p:cNvPr id="3" name="Нижний колонтитул 2"/>
          <p:cNvSpPr>
            <a:spLocks noGrp="1"/>
          </p:cNvSpPr>
          <p:nvPr>
            <p:ph type="ftr" sz="quarter" idx="3"/>
          </p:nvPr>
        </p:nvSpPr>
        <p:spPr>
          <a:xfrm>
            <a:off x="3124200" y="6416675"/>
            <a:ext cx="2895600" cy="365125"/>
          </a:xfrm>
          <a:prstGeom prst="rect">
            <a:avLst/>
          </a:prstGeom>
        </p:spPr>
        <p:txBody>
          <a:bodyPr vert="horz" anchor="b"/>
          <a:lstStyle>
            <a:lvl1pPr algn="ctr" eaLnBrk="1" fontAlgn="auto" latinLnBrk="0" hangingPunct="1">
              <a:spcBef>
                <a:spcPts val="0"/>
              </a:spcBef>
              <a:spcAft>
                <a:spcPts val="0"/>
              </a:spcAft>
              <a:defRPr kumimoji="0" sz="1200">
                <a:solidFill>
                  <a:schemeClr val="tx1">
                    <a:shade val="50000"/>
                  </a:schemeClr>
                </a:solidFill>
                <a:latin typeface="+mn-lt"/>
              </a:defRPr>
            </a:lvl1pPr>
          </a:lstStyle>
          <a:p>
            <a:pPr>
              <a:defRPr/>
            </a:pPr>
            <a:endParaRPr lang="ru-RU"/>
          </a:p>
        </p:txBody>
      </p:sp>
      <p:sp>
        <p:nvSpPr>
          <p:cNvPr id="23" name="Номер слайда 22"/>
          <p:cNvSpPr>
            <a:spLocks noGrp="1"/>
          </p:cNvSpPr>
          <p:nvPr>
            <p:ph type="sldNum" sz="quarter" idx="4"/>
          </p:nvPr>
        </p:nvSpPr>
        <p:spPr>
          <a:xfrm>
            <a:off x="7924800" y="6416675"/>
            <a:ext cx="762000" cy="365125"/>
          </a:xfrm>
          <a:prstGeom prst="rect">
            <a:avLst/>
          </a:prstGeom>
        </p:spPr>
        <p:txBody>
          <a:bodyPr vert="horz" lIns="0" rIns="0" anchor="b"/>
          <a:lstStyle>
            <a:lvl1pPr algn="r" eaLnBrk="1" fontAlgn="auto" latinLnBrk="0" hangingPunct="1">
              <a:spcBef>
                <a:spcPts val="0"/>
              </a:spcBef>
              <a:spcAft>
                <a:spcPts val="0"/>
              </a:spcAft>
              <a:defRPr kumimoji="0" sz="1200" smtClean="0">
                <a:solidFill>
                  <a:schemeClr val="tx1">
                    <a:shade val="50000"/>
                  </a:schemeClr>
                </a:solidFill>
                <a:latin typeface="+mn-lt"/>
              </a:defRPr>
            </a:lvl1pPr>
          </a:lstStyle>
          <a:p>
            <a:pPr>
              <a:defRPr/>
            </a:pPr>
            <a:fld id="{876F2871-DEAF-4A8B-8CAD-A80021EAF7F6}" type="slidenum">
              <a:rPr lang="ru-RU"/>
              <a:pPr>
                <a:defRPr/>
              </a:pPr>
              <a:t>‹#›</a:t>
            </a:fld>
            <a:endParaRPr lang="ru-RU"/>
          </a:p>
        </p:txBody>
      </p:sp>
    </p:spTree>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ransition>
    <p:fade thruBlk="1"/>
  </p:transition>
  <p:txStyles>
    <p:titleStyle>
      <a:lvl1pPr algn="ctr" rtl="0" fontAlgn="base">
        <a:spcBef>
          <a:spcPct val="0"/>
        </a:spcBef>
        <a:spcAft>
          <a:spcPct val="0"/>
        </a:spcAft>
        <a:defRPr sz="4100" b="1" kern="120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vl2pPr algn="ctr" rtl="0" fontAlgn="base">
        <a:spcBef>
          <a:spcPct val="0"/>
        </a:spcBef>
        <a:spcAft>
          <a:spcPct val="0"/>
        </a:spcAft>
        <a:defRPr sz="4100" b="1">
          <a:solidFill>
            <a:schemeClr val="tx1"/>
          </a:solidFill>
          <a:latin typeface="Arial" charset="0"/>
        </a:defRPr>
      </a:lvl2pPr>
      <a:lvl3pPr algn="ctr" rtl="0" fontAlgn="base">
        <a:spcBef>
          <a:spcPct val="0"/>
        </a:spcBef>
        <a:spcAft>
          <a:spcPct val="0"/>
        </a:spcAft>
        <a:defRPr sz="4100" b="1">
          <a:solidFill>
            <a:schemeClr val="tx1"/>
          </a:solidFill>
          <a:latin typeface="Arial" charset="0"/>
        </a:defRPr>
      </a:lvl3pPr>
      <a:lvl4pPr algn="ctr" rtl="0" fontAlgn="base">
        <a:spcBef>
          <a:spcPct val="0"/>
        </a:spcBef>
        <a:spcAft>
          <a:spcPct val="0"/>
        </a:spcAft>
        <a:defRPr sz="4100" b="1">
          <a:solidFill>
            <a:schemeClr val="tx1"/>
          </a:solidFill>
          <a:latin typeface="Arial" charset="0"/>
        </a:defRPr>
      </a:lvl4pPr>
      <a:lvl5pPr algn="ctr" rtl="0" fontAlgn="base">
        <a:spcBef>
          <a:spcPct val="0"/>
        </a:spcBef>
        <a:spcAft>
          <a:spcPct val="0"/>
        </a:spcAft>
        <a:defRPr sz="4100" b="1">
          <a:solidFill>
            <a:schemeClr val="tx1"/>
          </a:solidFill>
          <a:latin typeface="Arial" charset="0"/>
        </a:defRPr>
      </a:lvl5pPr>
      <a:lvl6pPr marL="457200" algn="ctr" rtl="0" fontAlgn="base">
        <a:spcBef>
          <a:spcPct val="0"/>
        </a:spcBef>
        <a:spcAft>
          <a:spcPct val="0"/>
        </a:spcAft>
        <a:defRPr sz="4100" b="1">
          <a:solidFill>
            <a:schemeClr val="tx1"/>
          </a:solidFill>
          <a:latin typeface="Arial" charset="0"/>
        </a:defRPr>
      </a:lvl6pPr>
      <a:lvl7pPr marL="914400" algn="ctr" rtl="0" fontAlgn="base">
        <a:spcBef>
          <a:spcPct val="0"/>
        </a:spcBef>
        <a:spcAft>
          <a:spcPct val="0"/>
        </a:spcAft>
        <a:defRPr sz="4100" b="1">
          <a:solidFill>
            <a:schemeClr val="tx1"/>
          </a:solidFill>
          <a:latin typeface="Arial" charset="0"/>
        </a:defRPr>
      </a:lvl7pPr>
      <a:lvl8pPr marL="1371600" algn="ctr" rtl="0" fontAlgn="base">
        <a:spcBef>
          <a:spcPct val="0"/>
        </a:spcBef>
        <a:spcAft>
          <a:spcPct val="0"/>
        </a:spcAft>
        <a:defRPr sz="4100" b="1">
          <a:solidFill>
            <a:schemeClr val="tx1"/>
          </a:solidFill>
          <a:latin typeface="Arial" charset="0"/>
        </a:defRPr>
      </a:lvl8pPr>
      <a:lvl9pPr marL="1828800" algn="ctr" rtl="0" fontAlgn="base">
        <a:spcBef>
          <a:spcPct val="0"/>
        </a:spcBef>
        <a:spcAft>
          <a:spcPct val="0"/>
        </a:spcAft>
        <a:defRPr sz="4100" b="1">
          <a:solidFill>
            <a:schemeClr val="tx1"/>
          </a:solidFill>
          <a:latin typeface="Arial" charset="0"/>
        </a:defRPr>
      </a:lvl9pPr>
    </p:titleStyle>
    <p:bodyStyle>
      <a:lvl1pPr marL="547688" indent="-411163" algn="l" rtl="0" fontAlgn="base">
        <a:spcBef>
          <a:spcPct val="20000"/>
        </a:spcBef>
        <a:spcAft>
          <a:spcPct val="0"/>
        </a:spcAft>
        <a:buClr>
          <a:srgbClr val="F9F9F9"/>
        </a:buClr>
        <a:buSzPct val="65000"/>
        <a:buFont typeface="Wingdings 2" pitchFamily="18" charset="2"/>
        <a:buChar char=""/>
        <a:defRPr sz="2800" kern="1200">
          <a:solidFill>
            <a:schemeClr val="tx1"/>
          </a:solidFill>
          <a:latin typeface="+mn-lt"/>
          <a:ea typeface="+mn-ea"/>
          <a:cs typeface="+mn-cs"/>
        </a:defRPr>
      </a:lvl1pPr>
      <a:lvl2pPr marL="868363" indent="-282575" algn="l" rtl="0" fontAlgn="base">
        <a:spcBef>
          <a:spcPct val="20000"/>
        </a:spcBef>
        <a:spcAft>
          <a:spcPct val="0"/>
        </a:spcAft>
        <a:buClr>
          <a:schemeClr val="tx1"/>
        </a:buClr>
        <a:buSzPct val="80000"/>
        <a:buFont typeface="Wingdings 2" pitchFamily="18" charset="2"/>
        <a:buChar char=""/>
        <a:defRPr sz="2400" kern="1200">
          <a:solidFill>
            <a:schemeClr val="tx1"/>
          </a:solidFill>
          <a:latin typeface="+mn-lt"/>
          <a:ea typeface="+mn-ea"/>
          <a:cs typeface="+mn-cs"/>
        </a:defRPr>
      </a:lvl2pPr>
      <a:lvl3pPr marL="1133475" indent="-228600" algn="l" rtl="0" fontAlgn="base">
        <a:spcBef>
          <a:spcPct val="20000"/>
        </a:spcBef>
        <a:spcAft>
          <a:spcPct val="0"/>
        </a:spcAft>
        <a:buClr>
          <a:schemeClr val="tx1"/>
        </a:buClr>
        <a:buSzPct val="95000"/>
        <a:buFont typeface="Wingdings" pitchFamily="2" charset="2"/>
        <a:buChar char=""/>
        <a:defRPr sz="2200" kern="1200">
          <a:solidFill>
            <a:schemeClr val="tx1"/>
          </a:solidFill>
          <a:latin typeface="+mn-lt"/>
          <a:ea typeface="+mn-ea"/>
          <a:cs typeface="+mn-cs"/>
        </a:defRPr>
      </a:lvl3pPr>
      <a:lvl4pPr marL="1352550" indent="-182563" algn="l" rtl="0" fontAlgn="base">
        <a:spcBef>
          <a:spcPct val="20000"/>
        </a:spcBef>
        <a:spcAft>
          <a:spcPct val="0"/>
        </a:spcAft>
        <a:buClr>
          <a:schemeClr val="tx1"/>
        </a:buClr>
        <a:buSzPct val="100000"/>
        <a:buFont typeface="Wingdings 3" pitchFamily="18" charset="2"/>
        <a:buChar char=""/>
        <a:defRPr sz="2000" kern="1200">
          <a:solidFill>
            <a:schemeClr val="tx1"/>
          </a:solidFill>
          <a:latin typeface="+mn-lt"/>
          <a:ea typeface="+mn-ea"/>
          <a:cs typeface="+mn-cs"/>
        </a:defRPr>
      </a:lvl4pPr>
      <a:lvl5pPr marL="1544638" indent="-182563" algn="l" rtl="0" fontAlgn="base">
        <a:spcBef>
          <a:spcPct val="20000"/>
        </a:spcBef>
        <a:spcAft>
          <a:spcPct val="0"/>
        </a:spcAft>
        <a:buClr>
          <a:schemeClr val="tx1"/>
        </a:buClr>
        <a:buFont typeface="Wingdings 2"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gif"/></Relationships>
</file>

<file path=ppt/slides/_rels/slide11.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image" Target="../media/image20.gif"/><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038254" y="-668338"/>
            <a:ext cx="8229600" cy="1828801"/>
          </a:xfrm>
        </p:spPr>
        <p:txBody>
          <a:bodyPr/>
          <a:lstStyle/>
          <a:p>
            <a:pPr fontAlgn="auto">
              <a:spcAft>
                <a:spcPts val="0"/>
              </a:spcAft>
              <a:defRPr/>
            </a:pPr>
            <a:r>
              <a:rPr lang="uk-UA" sz="5400" dirty="0" smtClean="0"/>
              <a:t>Планета марс</a:t>
            </a:r>
            <a:endParaRPr lang="uk-UA" sz="5400" dirty="0"/>
          </a:p>
        </p:txBody>
      </p:sp>
      <p:sp>
        <p:nvSpPr>
          <p:cNvPr id="13314" name="Подзаголовок 7"/>
          <p:cNvSpPr>
            <a:spLocks noGrp="1"/>
          </p:cNvSpPr>
          <p:nvPr>
            <p:ph type="subTitle" idx="1"/>
          </p:nvPr>
        </p:nvSpPr>
        <p:spPr>
          <a:xfrm>
            <a:off x="2124075" y="5105400"/>
            <a:ext cx="6400800" cy="1752600"/>
          </a:xfrm>
        </p:spPr>
        <p:txBody>
          <a:bodyPr/>
          <a:lstStyle/>
          <a:p>
            <a:endParaRPr lang="uk-UA" smtClean="0"/>
          </a:p>
        </p:txBody>
      </p:sp>
      <p:pic>
        <p:nvPicPr>
          <p:cNvPr id="13315" name="Picture 4" descr="C:\Users\Юся\Desktop\mars25.jpg"/>
          <p:cNvPicPr>
            <a:picLocks noGrp="1" noChangeAspect="1" noChangeArrowheads="1"/>
          </p:cNvPicPr>
          <p:nvPr>
            <p:ph idx="4294967295"/>
          </p:nvPr>
        </p:nvPicPr>
        <p:blipFill>
          <a:blip r:embed="rId2"/>
          <a:srcRect/>
          <a:stretch>
            <a:fillRect/>
          </a:stretch>
        </p:blipFill>
        <p:spPr>
          <a:xfrm>
            <a:off x="3960813" y="1125538"/>
            <a:ext cx="5183187" cy="4638675"/>
          </a:xfrm>
        </p:spPr>
      </p:pic>
      <p:pic>
        <p:nvPicPr>
          <p:cNvPr id="4" name="Заголовок 1"/>
          <p:cNvPicPr>
            <a:picLocks noChangeArrowheads="1"/>
          </p:cNvPicPr>
          <p:nvPr/>
        </p:nvPicPr>
        <p:blipFill>
          <a:blip r:embed="rId3"/>
          <a:srcRect/>
          <a:stretch>
            <a:fillRect/>
          </a:stretch>
        </p:blipFill>
        <p:spPr bwMode="auto">
          <a:xfrm>
            <a:off x="395288" y="3716338"/>
            <a:ext cx="7440612" cy="1584325"/>
          </a:xfrm>
          <a:prstGeom prst="rect">
            <a:avLst/>
          </a:prstGeom>
          <a:noFill/>
          <a:ln w="9525">
            <a:noFill/>
            <a:miter lim="800000"/>
            <a:headEnd/>
            <a:tailEnd/>
          </a:ln>
        </p:spPr>
      </p:pic>
      <p:sp>
        <p:nvSpPr>
          <p:cNvPr id="3" name="Подзаголовок 2"/>
          <p:cNvSpPr>
            <a:spLocks/>
          </p:cNvSpPr>
          <p:nvPr/>
        </p:nvSpPr>
        <p:spPr bwMode="auto">
          <a:xfrm>
            <a:off x="2051050" y="5084763"/>
            <a:ext cx="5832475" cy="1341437"/>
          </a:xfrm>
          <a:prstGeom prst="rect">
            <a:avLst/>
          </a:prstGeom>
          <a:noFill/>
          <a:ln w="9525">
            <a:noFill/>
            <a:miter lim="800000"/>
            <a:headEnd/>
            <a:tailEnd/>
          </a:ln>
        </p:spPr>
        <p:txBody>
          <a:bodyPr/>
          <a:lstStyle/>
          <a:p>
            <a:pPr algn="ctr">
              <a:spcBef>
                <a:spcPct val="20000"/>
              </a:spcBef>
              <a:buClr>
                <a:srgbClr val="F9F9F9"/>
              </a:buClr>
              <a:buSzPct val="65000"/>
              <a:buFont typeface="Wingdings 2" pitchFamily="18" charset="2"/>
              <a:buNone/>
            </a:pPr>
            <a:r>
              <a:rPr lang="uk-UA" sz="4800">
                <a:solidFill>
                  <a:srgbClr val="D4E2ED"/>
                </a:solidFill>
                <a:latin typeface="Times New Roman" pitchFamily="18" charset="0"/>
              </a:rPr>
              <a:t>Степанова Юлия</a:t>
            </a:r>
            <a:endParaRPr lang="uk-UA" sz="4800">
              <a:solidFill>
                <a:srgbClr val="D4E2ED"/>
              </a:solidFill>
            </a:endParaRPr>
          </a:p>
          <a:p>
            <a:pPr algn="ctr">
              <a:spcBef>
                <a:spcPct val="20000"/>
              </a:spcBef>
              <a:buClr>
                <a:srgbClr val="F9F9F9"/>
              </a:buClr>
              <a:buSzPct val="65000"/>
              <a:buFont typeface="Wingdings 2" pitchFamily="18" charset="2"/>
              <a:buNone/>
            </a:pPr>
            <a:r>
              <a:rPr lang="uk-UA" sz="2400">
                <a:solidFill>
                  <a:srgbClr val="D4E2ED"/>
                </a:solidFill>
              </a:rPr>
              <a:t>Учитель: Скляр Л.А.</a:t>
            </a:r>
          </a:p>
        </p:txBody>
      </p:sp>
    </p:spTree>
  </p:cSld>
  <p:clrMapOvr>
    <a:masterClrMapping/>
  </p:clrMapOvr>
  <p:transition>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12676" y="280901"/>
            <a:ext cx="8117061" cy="1127342"/>
          </a:xfrm>
        </p:spPr>
        <p:txBody>
          <a:bodyPr/>
          <a:lstStyle/>
          <a:p>
            <a:pPr fontAlgn="auto">
              <a:spcAft>
                <a:spcPts val="0"/>
              </a:spcAft>
              <a:defRPr/>
            </a:pPr>
            <a:r>
              <a:rPr lang="uk-UA" dirty="0" smtClean="0"/>
              <a:t>Вид </a:t>
            </a:r>
            <a:r>
              <a:rPr lang="uk-UA" dirty="0" err="1" smtClean="0"/>
              <a:t>планеты</a:t>
            </a:r>
            <a:r>
              <a:rPr lang="uk-UA" dirty="0" smtClean="0"/>
              <a:t> </a:t>
            </a:r>
            <a:r>
              <a:rPr lang="uk-UA" dirty="0" err="1" smtClean="0"/>
              <a:t>из</a:t>
            </a:r>
            <a:r>
              <a:rPr lang="uk-UA" dirty="0" smtClean="0"/>
              <a:t> </a:t>
            </a:r>
            <a:r>
              <a:rPr lang="uk-UA" dirty="0" err="1" smtClean="0"/>
              <a:t>спутников</a:t>
            </a:r>
            <a:endParaRPr lang="uk-UA" dirty="0"/>
          </a:p>
        </p:txBody>
      </p:sp>
      <p:sp>
        <p:nvSpPr>
          <p:cNvPr id="22536" name="Rectangle 8"/>
          <p:cNvSpPr>
            <a:spLocks noGrp="1"/>
          </p:cNvSpPr>
          <p:nvPr>
            <p:ph idx="4294967295"/>
          </p:nvPr>
        </p:nvSpPr>
        <p:spPr/>
        <p:txBody>
          <a:bodyPr/>
          <a:lstStyle/>
          <a:p>
            <a:endParaRPr lang="en-US" smtClean="0">
              <a:latin typeface="Times New Roman" pitchFamily="18" charset="0"/>
            </a:endParaRPr>
          </a:p>
        </p:txBody>
      </p:sp>
      <p:pic>
        <p:nvPicPr>
          <p:cNvPr id="22531" name="Picture 2" descr="C:\Users\Юся\Desktop\mars14.jpg"/>
          <p:cNvPicPr>
            <a:picLocks noChangeAspect="1" noChangeArrowheads="1"/>
          </p:cNvPicPr>
          <p:nvPr/>
        </p:nvPicPr>
        <p:blipFill>
          <a:blip r:embed="rId2"/>
          <a:srcRect/>
          <a:stretch>
            <a:fillRect/>
          </a:stretch>
        </p:blipFill>
        <p:spPr bwMode="auto">
          <a:xfrm>
            <a:off x="785813" y="1214438"/>
            <a:ext cx="2928937" cy="2928937"/>
          </a:xfrm>
          <a:prstGeom prst="rect">
            <a:avLst/>
          </a:prstGeom>
          <a:noFill/>
          <a:ln w="9525">
            <a:noFill/>
            <a:miter lim="800000"/>
            <a:headEnd/>
            <a:tailEnd/>
          </a:ln>
        </p:spPr>
      </p:pic>
      <p:pic>
        <p:nvPicPr>
          <p:cNvPr id="22532" name="Picture 3" descr="C:\Users\Юся\Desktop\mars33.jpg"/>
          <p:cNvPicPr>
            <a:picLocks noChangeAspect="1" noChangeArrowheads="1"/>
          </p:cNvPicPr>
          <p:nvPr/>
        </p:nvPicPr>
        <p:blipFill>
          <a:blip r:embed="rId3"/>
          <a:srcRect/>
          <a:stretch>
            <a:fillRect/>
          </a:stretch>
        </p:blipFill>
        <p:spPr bwMode="auto">
          <a:xfrm>
            <a:off x="214313" y="4786313"/>
            <a:ext cx="1785937" cy="1847850"/>
          </a:xfrm>
          <a:prstGeom prst="rect">
            <a:avLst/>
          </a:prstGeom>
          <a:noFill/>
          <a:ln w="9525">
            <a:noFill/>
            <a:miter lim="800000"/>
            <a:headEnd/>
            <a:tailEnd/>
          </a:ln>
        </p:spPr>
      </p:pic>
      <p:pic>
        <p:nvPicPr>
          <p:cNvPr id="22533" name="Picture 5" descr="C:\Users\Юся\Desktop\mars15.gif"/>
          <p:cNvPicPr>
            <a:picLocks noChangeAspect="1" noChangeArrowheads="1"/>
          </p:cNvPicPr>
          <p:nvPr/>
        </p:nvPicPr>
        <p:blipFill>
          <a:blip r:embed="rId4"/>
          <a:srcRect/>
          <a:stretch>
            <a:fillRect/>
          </a:stretch>
        </p:blipFill>
        <p:spPr bwMode="auto">
          <a:xfrm>
            <a:off x="2071688" y="4286250"/>
            <a:ext cx="2582862" cy="1928813"/>
          </a:xfrm>
          <a:prstGeom prst="rect">
            <a:avLst/>
          </a:prstGeom>
          <a:noFill/>
          <a:ln w="9525">
            <a:noFill/>
            <a:miter lim="800000"/>
            <a:headEnd/>
            <a:tailEnd/>
          </a:ln>
        </p:spPr>
      </p:pic>
      <p:pic>
        <p:nvPicPr>
          <p:cNvPr id="22534" name="Picture 6" descr="C:\Users\Юся\Desktop\deimos2.jpg"/>
          <p:cNvPicPr>
            <a:picLocks noChangeAspect="1" noChangeArrowheads="1"/>
          </p:cNvPicPr>
          <p:nvPr/>
        </p:nvPicPr>
        <p:blipFill>
          <a:blip r:embed="rId5"/>
          <a:srcRect/>
          <a:stretch>
            <a:fillRect/>
          </a:stretch>
        </p:blipFill>
        <p:spPr bwMode="auto">
          <a:xfrm>
            <a:off x="4786313" y="1357313"/>
            <a:ext cx="4143375" cy="4429125"/>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fontAlgn="auto">
              <a:spcAft>
                <a:spcPts val="0"/>
              </a:spcAft>
              <a:defRPr/>
            </a:pPr>
            <a:r>
              <a:rPr lang="en-US" sz="4000" dirty="0" smtClean="0"/>
              <a:t>Mariner</a:t>
            </a:r>
            <a:r>
              <a:rPr lang="en-US" dirty="0" smtClean="0"/>
              <a:t/>
            </a:r>
            <a:br>
              <a:rPr lang="en-US" dirty="0" smtClean="0"/>
            </a:br>
            <a:endParaRPr lang="uk-UA" dirty="0"/>
          </a:p>
        </p:txBody>
      </p:sp>
      <p:sp>
        <p:nvSpPr>
          <p:cNvPr id="23554" name="Текст 3"/>
          <p:cNvSpPr>
            <a:spLocks noGrp="1"/>
          </p:cNvSpPr>
          <p:nvPr>
            <p:ph type="body" idx="2"/>
          </p:nvPr>
        </p:nvSpPr>
        <p:spPr/>
        <p:txBody>
          <a:bodyPr/>
          <a:lstStyle/>
          <a:p>
            <a:endParaRPr lang="uk-UA" smtClean="0"/>
          </a:p>
        </p:txBody>
      </p:sp>
      <p:sp>
        <p:nvSpPr>
          <p:cNvPr id="3" name="Содержимое 2"/>
          <p:cNvSpPr>
            <a:spLocks noGrp="1"/>
          </p:cNvSpPr>
          <p:nvPr>
            <p:ph sz="half" idx="1"/>
          </p:nvPr>
        </p:nvSpPr>
        <p:spPr>
          <a:xfrm>
            <a:off x="4032250" y="1004888"/>
            <a:ext cx="5111750" cy="5853112"/>
          </a:xfrm>
        </p:spPr>
        <p:txBody>
          <a:bodyPr>
            <a:normAutofit/>
          </a:bodyPr>
          <a:lstStyle/>
          <a:p>
            <a:pPr marL="548640" indent="-411480" fontAlgn="auto">
              <a:spcAft>
                <a:spcPts val="0"/>
              </a:spcAft>
              <a:buClr>
                <a:schemeClr val="tx1">
                  <a:shade val="95000"/>
                </a:schemeClr>
              </a:buClr>
              <a:buFont typeface="Wingdings 2"/>
              <a:buChar char=""/>
              <a:defRPr/>
            </a:pPr>
            <a:r>
              <a:rPr lang="ru-RU" sz="2050" dirty="0" smtClean="0"/>
              <a:t>В 60-х годах к Марсу были запущены четыре "Маринера". "Маринер 3" до Марса не добрался, остальные проследовали по пролетной траектории.</a:t>
            </a:r>
          </a:p>
          <a:p>
            <a:pPr marL="548640" indent="-411480" fontAlgn="auto">
              <a:spcAft>
                <a:spcPts val="0"/>
              </a:spcAft>
              <a:buClr>
                <a:schemeClr val="tx1">
                  <a:shade val="95000"/>
                </a:schemeClr>
              </a:buClr>
              <a:buFont typeface="Wingdings 2"/>
              <a:buChar char=""/>
              <a:defRPr/>
            </a:pPr>
            <a:r>
              <a:rPr lang="ru-RU" sz="2050" dirty="0" err="1" smtClean="0"/>
              <a:t>Mariner</a:t>
            </a:r>
            <a:r>
              <a:rPr lang="ru-RU" sz="2050" dirty="0" smtClean="0"/>
              <a:t> 4 достиг Марса и впервые передал на Землю снимки поверхности планеты, сделанные с близкого расстояния. Ученые впервые увидели испещренную кратерами поверхность, напоминающую лунную. Впоследствии выяснилось, что подобные формы рельефа нельзя назвать характерными для Марса, они типичны только для древнейшего геологического района, над которым, по воле случая, и прошел аппарат</a:t>
            </a:r>
            <a:endParaRPr lang="uk-UA" sz="2050" dirty="0"/>
          </a:p>
        </p:txBody>
      </p:sp>
      <p:pic>
        <p:nvPicPr>
          <p:cNvPr id="23556" name="Picture 2" descr="C:\Users\Юся\Desktop\mars201.gif"/>
          <p:cNvPicPr>
            <a:picLocks noChangeAspect="1" noChangeArrowheads="1"/>
          </p:cNvPicPr>
          <p:nvPr/>
        </p:nvPicPr>
        <p:blipFill>
          <a:blip r:embed="rId2"/>
          <a:srcRect/>
          <a:stretch>
            <a:fillRect/>
          </a:stretch>
        </p:blipFill>
        <p:spPr bwMode="auto">
          <a:xfrm>
            <a:off x="285750" y="1785938"/>
            <a:ext cx="3970338" cy="3857625"/>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285728"/>
            <a:ext cx="3008313" cy="1162050"/>
          </a:xfrm>
        </p:spPr>
        <p:txBody>
          <a:bodyPr>
            <a:noAutofit/>
          </a:bodyPr>
          <a:lstStyle/>
          <a:p>
            <a:pPr fontAlgn="auto">
              <a:spcAft>
                <a:spcPts val="0"/>
              </a:spcAft>
              <a:defRPr/>
            </a:pPr>
            <a:r>
              <a:rPr lang="ru-RU" sz="3200" dirty="0" smtClean="0"/>
              <a:t>Крупные резервуары льда на Марсе</a:t>
            </a:r>
            <a:endParaRPr lang="uk-UA" sz="3200" dirty="0"/>
          </a:p>
        </p:txBody>
      </p:sp>
      <p:sp>
        <p:nvSpPr>
          <p:cNvPr id="24578" name="Текст 7"/>
          <p:cNvSpPr>
            <a:spLocks noGrp="1"/>
          </p:cNvSpPr>
          <p:nvPr>
            <p:ph type="body" idx="2"/>
          </p:nvPr>
        </p:nvSpPr>
        <p:spPr/>
        <p:txBody>
          <a:bodyPr/>
          <a:lstStyle/>
          <a:p>
            <a:r>
              <a:rPr lang="ru-RU" sz="1800" smtClean="0"/>
              <a:t>Под поверхностью Марса обнаружены обширные скопления льда. Открытие, сделанное американским космическим агентством (NASA), несомненно, является наиболее важным из всей информации о красной планете. Оно приближает нас к разгадке тайны о том, может ли на соседней планете существовать жизнь. </a:t>
            </a:r>
          </a:p>
          <a:p>
            <a:r>
              <a:rPr lang="ru-RU" sz="1800" smtClean="0"/>
              <a:t>  Специалисты полагают, что результаты исследований станут поводом для подготовки пилотируемой экспедиции на Марс в течение следующих 20 лет</a:t>
            </a:r>
          </a:p>
          <a:p>
            <a:endParaRPr lang="uk-UA" sz="1800" smtClean="0"/>
          </a:p>
        </p:txBody>
      </p:sp>
      <p:sp>
        <p:nvSpPr>
          <p:cNvPr id="24579" name="Содержимое 6"/>
          <p:cNvSpPr>
            <a:spLocks noGrp="1"/>
          </p:cNvSpPr>
          <p:nvPr>
            <p:ph sz="half" idx="1"/>
          </p:nvPr>
        </p:nvSpPr>
        <p:spPr>
          <a:xfrm>
            <a:off x="4032250" y="5429250"/>
            <a:ext cx="5111750" cy="1227138"/>
          </a:xfrm>
        </p:spPr>
        <p:txBody>
          <a:bodyPr/>
          <a:lstStyle/>
          <a:p>
            <a:r>
              <a:rPr lang="ru-RU" sz="2400" smtClean="0"/>
              <a:t>В гамма-лучах лед выглядит ярко синим </a:t>
            </a:r>
            <a:r>
              <a:rPr lang="ru-RU" smtClean="0"/>
              <a:t> </a:t>
            </a:r>
            <a:endParaRPr lang="uk-UA" smtClean="0"/>
          </a:p>
        </p:txBody>
      </p:sp>
      <p:pic>
        <p:nvPicPr>
          <p:cNvPr id="24580" name="Picture 2" descr="C:\Users\Юся\Desktop\mars114.jpg"/>
          <p:cNvPicPr>
            <a:picLocks noChangeAspect="1" noChangeArrowheads="1"/>
          </p:cNvPicPr>
          <p:nvPr/>
        </p:nvPicPr>
        <p:blipFill>
          <a:blip r:embed="rId2"/>
          <a:srcRect/>
          <a:stretch>
            <a:fillRect/>
          </a:stretch>
        </p:blipFill>
        <p:spPr bwMode="auto">
          <a:xfrm>
            <a:off x="4143375" y="285750"/>
            <a:ext cx="4702175" cy="5214938"/>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Заголовок 9"/>
          <p:cNvSpPr>
            <a:spLocks noGrp="1"/>
          </p:cNvSpPr>
          <p:nvPr>
            <p:ph type="title"/>
          </p:nvPr>
        </p:nvSpPr>
        <p:spPr/>
        <p:txBody>
          <a:bodyPr>
            <a:normAutofit fontScale="90000"/>
          </a:bodyPr>
          <a:lstStyle/>
          <a:p>
            <a:pPr fontAlgn="auto">
              <a:spcAft>
                <a:spcPts val="0"/>
              </a:spcAft>
              <a:defRPr/>
            </a:pPr>
            <a:r>
              <a:rPr lang="ru-RU" dirty="0" smtClean="0"/>
              <a:t>Руины древней цивилизации на Марсе</a:t>
            </a:r>
            <a:endParaRPr lang="uk-UA" dirty="0"/>
          </a:p>
        </p:txBody>
      </p:sp>
      <p:sp>
        <p:nvSpPr>
          <p:cNvPr id="4" name="Текст 3"/>
          <p:cNvSpPr>
            <a:spLocks noGrp="1"/>
          </p:cNvSpPr>
          <p:nvPr>
            <p:ph idx="1"/>
          </p:nvPr>
        </p:nvSpPr>
        <p:spPr/>
        <p:txBody>
          <a:bodyPr>
            <a:normAutofit lnSpcReduction="10000"/>
          </a:bodyPr>
          <a:lstStyle/>
          <a:p>
            <a:pPr marL="548640" indent="-411480" fontAlgn="auto">
              <a:spcAft>
                <a:spcPts val="0"/>
              </a:spcAft>
              <a:buClr>
                <a:schemeClr val="tx1">
                  <a:shade val="95000"/>
                </a:schemeClr>
              </a:buClr>
              <a:buFont typeface="Wingdings 2"/>
              <a:buChar char=""/>
              <a:defRPr/>
            </a:pPr>
            <a:r>
              <a:rPr lang="ru-RU" dirty="0" smtClean="0"/>
              <a:t>  Сомнений в том, что Марс некогда был обитаемой планетой становится все меньше и меньше. Многие современные ученые склонны излагать именно эту точку зрения. В фото архиве NASA имеется очень большое количество снимков поверхности Марса, которые были обработаны многими учеными и энтузиастами. На некоторых снимках были обнаружены очень интересные аномалии, происхождению которых можно приписать к деятельности живших на Марсе разумных существ.  </a:t>
            </a:r>
            <a:endParaRPr lang="uk-UA" dirty="0"/>
          </a:p>
        </p:txBody>
      </p:sp>
    </p:spTree>
  </p:cSld>
  <p:clrMapOvr>
    <a:masterClrMapping/>
  </p:clrMapOvr>
  <p:transition>
    <p:fade thruBlk="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0"/>
            <a:ext cx="8401080" cy="1143000"/>
          </a:xfrm>
        </p:spPr>
        <p:txBody>
          <a:bodyPr/>
          <a:lstStyle/>
          <a:p>
            <a:pPr fontAlgn="auto">
              <a:spcAft>
                <a:spcPts val="0"/>
              </a:spcAft>
              <a:defRPr/>
            </a:pPr>
            <a:r>
              <a:rPr lang="uk-UA" dirty="0" err="1" smtClean="0"/>
              <a:t>Древние</a:t>
            </a:r>
            <a:r>
              <a:rPr lang="uk-UA" dirty="0" smtClean="0"/>
              <a:t> </a:t>
            </a:r>
            <a:r>
              <a:rPr lang="uk-UA" dirty="0" err="1" smtClean="0"/>
              <a:t>поселения</a:t>
            </a:r>
            <a:r>
              <a:rPr lang="uk-UA" dirty="0" smtClean="0"/>
              <a:t> на Марсе</a:t>
            </a:r>
            <a:endParaRPr lang="uk-UA" dirty="0"/>
          </a:p>
        </p:txBody>
      </p:sp>
      <p:sp>
        <p:nvSpPr>
          <p:cNvPr id="26626" name="Содержимое 2"/>
          <p:cNvSpPr>
            <a:spLocks noGrp="1"/>
          </p:cNvSpPr>
          <p:nvPr>
            <p:ph sz="half" idx="1"/>
          </p:nvPr>
        </p:nvSpPr>
        <p:spPr>
          <a:xfrm>
            <a:off x="214313" y="857250"/>
            <a:ext cx="4038600" cy="4525963"/>
          </a:xfrm>
        </p:spPr>
        <p:txBody>
          <a:bodyPr/>
          <a:lstStyle/>
          <a:p>
            <a:r>
              <a:rPr lang="ru-RU" sz="2000" smtClean="0"/>
              <a:t>На Фото 1 изображена область поверхности Марса похожая на развалины древнего города, некогда существовавшего на Марсе. Если внимательно приглядеться на этот снимок то можно обнаружить останки строений и интенсивной сельскохозяйственной деятельности разумных существ обитавших на этой планете. </a:t>
            </a:r>
          </a:p>
          <a:p>
            <a:r>
              <a:rPr lang="ru-RU" sz="2000" smtClean="0"/>
              <a:t>Похожее изображение Фото 2 - руины города с развитым интенсивным методом сельского хозяйства в горах Перу.</a:t>
            </a:r>
            <a:endParaRPr lang="uk-UA" sz="2000" smtClean="0"/>
          </a:p>
        </p:txBody>
      </p:sp>
      <p:sp>
        <p:nvSpPr>
          <p:cNvPr id="26627" name="Содержимое 3"/>
          <p:cNvSpPr>
            <a:spLocks noGrp="1"/>
          </p:cNvSpPr>
          <p:nvPr>
            <p:ph sz="half" idx="2"/>
          </p:nvPr>
        </p:nvSpPr>
        <p:spPr/>
        <p:txBody>
          <a:bodyPr/>
          <a:lstStyle/>
          <a:p>
            <a:endParaRPr lang="uk-UA" smtClean="0"/>
          </a:p>
        </p:txBody>
      </p:sp>
      <p:pic>
        <p:nvPicPr>
          <p:cNvPr id="26628" name="Picture 2" descr="C:\Users\Юся\Desktop\mars50.gif"/>
          <p:cNvPicPr>
            <a:picLocks noChangeAspect="1" noChangeArrowheads="1"/>
          </p:cNvPicPr>
          <p:nvPr/>
        </p:nvPicPr>
        <p:blipFill>
          <a:blip r:embed="rId2"/>
          <a:srcRect/>
          <a:stretch>
            <a:fillRect/>
          </a:stretch>
        </p:blipFill>
        <p:spPr bwMode="auto">
          <a:xfrm>
            <a:off x="4286250" y="1428750"/>
            <a:ext cx="4659313" cy="2857500"/>
          </a:xfrm>
          <a:prstGeom prst="rect">
            <a:avLst/>
          </a:prstGeom>
          <a:noFill/>
          <a:ln w="9525">
            <a:noFill/>
            <a:miter lim="800000"/>
            <a:headEnd/>
            <a:tailEnd/>
          </a:ln>
        </p:spPr>
      </p:pic>
      <p:pic>
        <p:nvPicPr>
          <p:cNvPr id="26629" name="Picture 3" descr="C:\Users\Юся\Desktop\mars52.gif"/>
          <p:cNvPicPr>
            <a:picLocks noChangeAspect="1" noChangeArrowheads="1"/>
          </p:cNvPicPr>
          <p:nvPr/>
        </p:nvPicPr>
        <p:blipFill>
          <a:blip r:embed="rId3"/>
          <a:srcRect/>
          <a:stretch>
            <a:fillRect/>
          </a:stretch>
        </p:blipFill>
        <p:spPr bwMode="auto">
          <a:xfrm>
            <a:off x="4357688" y="4429125"/>
            <a:ext cx="4572000" cy="2071688"/>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fontAlgn="auto">
              <a:spcAft>
                <a:spcPts val="0"/>
              </a:spcAft>
              <a:defRPr/>
            </a:pPr>
            <a:r>
              <a:rPr lang="uk-UA" sz="4800" dirty="0" err="1" smtClean="0"/>
              <a:t>История</a:t>
            </a:r>
            <a:r>
              <a:rPr lang="uk-UA" sz="4800" dirty="0" smtClean="0"/>
              <a:t> </a:t>
            </a:r>
            <a:r>
              <a:rPr lang="uk-UA" sz="4800" dirty="0" err="1" smtClean="0"/>
              <a:t>исследования</a:t>
            </a:r>
            <a:endParaRPr lang="uk-UA" sz="4800" dirty="0"/>
          </a:p>
        </p:txBody>
      </p:sp>
      <p:sp>
        <p:nvSpPr>
          <p:cNvPr id="4" name="Содержимое 3"/>
          <p:cNvSpPr>
            <a:spLocks noGrp="1"/>
          </p:cNvSpPr>
          <p:nvPr>
            <p:ph idx="1"/>
          </p:nvPr>
        </p:nvSpPr>
        <p:spPr/>
        <p:txBody>
          <a:bodyPr>
            <a:normAutofit fontScale="92500" lnSpcReduction="10000"/>
          </a:bodyPr>
          <a:lstStyle/>
          <a:p>
            <a:pPr marL="548640" indent="-411480" fontAlgn="auto">
              <a:spcAft>
                <a:spcPts val="0"/>
              </a:spcAft>
              <a:buClr>
                <a:schemeClr val="tx1">
                  <a:shade val="95000"/>
                </a:schemeClr>
              </a:buClr>
              <a:buFont typeface="Wingdings 2"/>
              <a:buChar char=""/>
              <a:defRPr/>
            </a:pPr>
            <a:r>
              <a:rPr lang="ru-RU" dirty="0" smtClean="0"/>
              <a:t>Первые наблюдения Марса проводились ещё до изобретения телескопа. Это были позиционные наблюдения. Их целью было определение точных положений планеты по отношениям к звёздам. Такие наблюдения проводил ещё Коперник, стараясь подкрепить ими свою гелиоцентрическую систему мира.</a:t>
            </a:r>
          </a:p>
          <a:p>
            <a:pPr marL="548640" indent="-411480" fontAlgn="auto">
              <a:spcAft>
                <a:spcPts val="0"/>
              </a:spcAft>
              <a:buClr>
                <a:schemeClr val="tx1">
                  <a:shade val="95000"/>
                </a:schemeClr>
              </a:buClr>
              <a:buFont typeface="Wingdings 2"/>
              <a:buChar char=""/>
              <a:defRPr/>
            </a:pPr>
            <a:r>
              <a:rPr lang="ru-RU" dirty="0" smtClean="0"/>
              <a:t>  Элементы орбиты Марса, найденные Кеплером, мало отличались от современных. Например, большая полуось орбиты по Кеплеру равнялась 1,5264 астрономической единицы , тогда как современное её значение 1,5237 а. е</a:t>
            </a:r>
            <a:endParaRPr lang="uk-UA" dirty="0"/>
          </a:p>
        </p:txBody>
      </p:sp>
    </p:spTree>
  </p:cSld>
  <p:clrMapOvr>
    <a:masterClrMapping/>
  </p:clrMapOvr>
  <p:transition>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fontAlgn="auto">
              <a:spcAft>
                <a:spcPts val="0"/>
              </a:spcAft>
              <a:defRPr/>
            </a:pPr>
            <a:r>
              <a:rPr lang="uk-UA" dirty="0" err="1" smtClean="0"/>
              <a:t>Изучение</a:t>
            </a:r>
            <a:r>
              <a:rPr lang="uk-UA" dirty="0" smtClean="0"/>
              <a:t> Марса в </a:t>
            </a:r>
            <a:r>
              <a:rPr lang="ru-RU" dirty="0" smtClean="0"/>
              <a:t>XVII-XIX  вв.</a:t>
            </a:r>
            <a:r>
              <a:rPr lang="uk-UA" dirty="0" smtClean="0"/>
              <a:t/>
            </a:r>
            <a:br>
              <a:rPr lang="uk-UA" dirty="0" smtClean="0"/>
            </a:br>
            <a:endParaRPr lang="uk-UA" dirty="0"/>
          </a:p>
        </p:txBody>
      </p:sp>
      <p:sp>
        <p:nvSpPr>
          <p:cNvPr id="3" name="Текст 2"/>
          <p:cNvSpPr>
            <a:spLocks noGrp="1"/>
          </p:cNvSpPr>
          <p:nvPr>
            <p:ph type="body" idx="1"/>
          </p:nvPr>
        </p:nvSpPr>
        <p:spPr>
          <a:xfrm>
            <a:off x="457200" y="1535113"/>
            <a:ext cx="4040188" cy="750887"/>
          </a:xfrm>
        </p:spPr>
        <p:txBody>
          <a:bodyPr>
            <a:normAutofit/>
          </a:bodyPr>
          <a:lstStyle/>
          <a:p>
            <a:pPr fontAlgn="auto">
              <a:spcAft>
                <a:spcPts val="0"/>
              </a:spcAft>
              <a:buClr>
                <a:schemeClr val="tx1">
                  <a:shade val="95000"/>
                </a:schemeClr>
              </a:buClr>
              <a:buFont typeface="Wingdings 2"/>
              <a:buNone/>
              <a:defRPr/>
            </a:pPr>
            <a:endParaRPr lang="uk-UA"/>
          </a:p>
        </p:txBody>
      </p:sp>
      <p:sp>
        <p:nvSpPr>
          <p:cNvPr id="5" name="Текст 4"/>
          <p:cNvSpPr>
            <a:spLocks noGrp="1"/>
          </p:cNvSpPr>
          <p:nvPr>
            <p:ph type="body" sz="half" idx="3"/>
          </p:nvPr>
        </p:nvSpPr>
        <p:spPr>
          <a:xfrm>
            <a:off x="4714875" y="1214438"/>
            <a:ext cx="4041775" cy="639762"/>
          </a:xfrm>
        </p:spPr>
        <p:txBody>
          <a:bodyPr>
            <a:normAutofit/>
          </a:bodyPr>
          <a:lstStyle/>
          <a:p>
            <a:pPr fontAlgn="auto">
              <a:spcAft>
                <a:spcPts val="0"/>
              </a:spcAft>
              <a:buClr>
                <a:schemeClr val="tx1">
                  <a:shade val="95000"/>
                </a:schemeClr>
              </a:buClr>
              <a:buFont typeface="Wingdings 2"/>
              <a:buNone/>
              <a:defRPr/>
            </a:pPr>
            <a:endParaRPr lang="uk-UA" dirty="0"/>
          </a:p>
        </p:txBody>
      </p:sp>
      <p:pic>
        <p:nvPicPr>
          <p:cNvPr id="15364" name="Picture 2" descr="C:\Users\Юся\Desktop\mars200.jpg"/>
          <p:cNvPicPr>
            <a:picLocks noGrp="1" noChangeAspect="1" noChangeArrowheads="1"/>
          </p:cNvPicPr>
          <p:nvPr>
            <p:ph sz="quarter" idx="2"/>
          </p:nvPr>
        </p:nvPicPr>
        <p:blipFill>
          <a:blip r:embed="rId2"/>
          <a:srcRect/>
          <a:stretch>
            <a:fillRect/>
          </a:stretch>
        </p:blipFill>
        <p:spPr>
          <a:xfrm>
            <a:off x="571500" y="857250"/>
            <a:ext cx="3786188" cy="5000625"/>
          </a:xfrm>
        </p:spPr>
      </p:pic>
      <p:sp>
        <p:nvSpPr>
          <p:cNvPr id="15365" name="Содержимое 5"/>
          <p:cNvSpPr>
            <a:spLocks noGrp="1"/>
          </p:cNvSpPr>
          <p:nvPr>
            <p:ph sz="quarter" idx="4"/>
          </p:nvPr>
        </p:nvSpPr>
        <p:spPr>
          <a:xfrm>
            <a:off x="4786313" y="1000125"/>
            <a:ext cx="4041775" cy="3951288"/>
          </a:xfrm>
        </p:spPr>
        <p:txBody>
          <a:bodyPr/>
          <a:lstStyle/>
          <a:p>
            <a:r>
              <a:rPr lang="ru-RU" sz="1800" smtClean="0"/>
              <a:t>Пристальное внимание научного сообщества и околонаучной публики было привлечено к Марсу еще в XIX веке открытиями итальянского астронома Скиапарелли. Ему удалось первому обнаружить в телескоп на поверхности этой планеты странные линейные структуры, представлявшие собой единую сеть. В соответствии с разработанной им же номенклатурой названий объектов на поверхности Марса, он назвал их «каналами». Отмеченные на Марсе сезонные изменения (и, в частности, весеннее таяние южной полярной шапки), а также периодические бури</a:t>
            </a:r>
            <a:endParaRPr lang="uk-UA" sz="1800" smtClean="0"/>
          </a:p>
        </p:txBody>
      </p:sp>
      <p:sp>
        <p:nvSpPr>
          <p:cNvPr id="15366" name="Прямоугольник 7"/>
          <p:cNvSpPr>
            <a:spLocks noChangeArrowheads="1"/>
          </p:cNvSpPr>
          <p:nvPr/>
        </p:nvSpPr>
        <p:spPr bwMode="auto">
          <a:xfrm>
            <a:off x="428625" y="5786438"/>
            <a:ext cx="4572000" cy="646112"/>
          </a:xfrm>
          <a:prstGeom prst="rect">
            <a:avLst/>
          </a:prstGeom>
          <a:noFill/>
          <a:ln w="9525">
            <a:noFill/>
            <a:miter lim="800000"/>
            <a:headEnd/>
            <a:tailEnd/>
          </a:ln>
        </p:spPr>
        <p:txBody>
          <a:bodyPr>
            <a:spAutoFit/>
          </a:bodyPr>
          <a:lstStyle/>
          <a:p>
            <a:r>
              <a:rPr lang="ru-RU" b="1">
                <a:latin typeface="Times New Roman" pitchFamily="18" charset="0"/>
              </a:rPr>
              <a:t>Зарисовки Марса астрономами XVII-XIX веков</a:t>
            </a:r>
            <a:endParaRPr lang="uk-UA">
              <a:latin typeface="Times New Roman" pitchFamily="18" charset="0"/>
            </a:endParaRPr>
          </a:p>
        </p:txBody>
      </p:sp>
    </p:spTree>
  </p:cSld>
  <p:clrMapOvr>
    <a:masterClrMapping/>
  </p:clrMapOvr>
  <p:transition>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2910" y="857232"/>
            <a:ext cx="3008313" cy="1162050"/>
          </a:xfrm>
        </p:spPr>
        <p:txBody>
          <a:bodyPr>
            <a:noAutofit/>
          </a:bodyPr>
          <a:lstStyle/>
          <a:p>
            <a:pPr fontAlgn="auto">
              <a:spcAft>
                <a:spcPts val="0"/>
              </a:spcAft>
              <a:defRPr/>
            </a:pPr>
            <a:r>
              <a:rPr lang="ru-RU" sz="3200" dirty="0" smtClean="0"/>
              <a:t>Марс-объект солнечной системы</a:t>
            </a:r>
            <a:r>
              <a:rPr lang="ru-RU" sz="2800" dirty="0" smtClean="0"/>
              <a:t/>
            </a:r>
            <a:br>
              <a:rPr lang="ru-RU" sz="2800" dirty="0" smtClean="0"/>
            </a:br>
            <a:endParaRPr lang="uk-UA" sz="2800" dirty="0"/>
          </a:p>
        </p:txBody>
      </p:sp>
      <p:sp>
        <p:nvSpPr>
          <p:cNvPr id="4" name="Текст 3"/>
          <p:cNvSpPr>
            <a:spLocks noGrp="1"/>
          </p:cNvSpPr>
          <p:nvPr>
            <p:ph type="body" idx="2"/>
          </p:nvPr>
        </p:nvSpPr>
        <p:spPr/>
        <p:txBody>
          <a:bodyPr>
            <a:noAutofit/>
          </a:bodyPr>
          <a:lstStyle/>
          <a:p>
            <a:pPr fontAlgn="auto">
              <a:spcAft>
                <a:spcPts val="0"/>
              </a:spcAft>
              <a:buClr>
                <a:schemeClr val="tx1">
                  <a:shade val="95000"/>
                </a:schemeClr>
              </a:buClr>
              <a:buFont typeface="Wingdings 2"/>
              <a:buNone/>
              <a:defRPr/>
            </a:pPr>
            <a:r>
              <a:rPr lang="ru-RU" sz="1600" dirty="0" smtClean="0">
                <a:solidFill>
                  <a:schemeClr val="tx1">
                    <a:lumMod val="95000"/>
                  </a:schemeClr>
                </a:solidFill>
              </a:rPr>
              <a:t>Марс расположен от Солнца в полтора раза меньше, и, значит, получает  от Солнца в 2,3 раза меньше света и </a:t>
            </a:r>
            <a:r>
              <a:rPr lang="ru-RU" sz="1600" dirty="0" err="1" smtClean="0">
                <a:solidFill>
                  <a:schemeClr val="tx1">
                    <a:lumMod val="95000"/>
                  </a:schemeClr>
                </a:solidFill>
              </a:rPr>
              <a:t>тепла.Расстояние</a:t>
            </a:r>
            <a:r>
              <a:rPr lang="ru-RU" sz="1600" dirty="0" smtClean="0">
                <a:solidFill>
                  <a:schemeClr val="tx1">
                    <a:lumMod val="95000"/>
                  </a:schemeClr>
                </a:solidFill>
              </a:rPr>
              <a:t> Марса от Солнца составляет в среднем 228 млн. км, тогда как Земля отстоит от дневного светила на 150 млн. км. Благодаря большому эксцентриситету орбиты Марс может изменять своё расстояние от Солнца в довольно широких пределах. Расстояние в ближайшей к Солнцу точке орбиты       (перигелии) меньше среднего на 21 млн. км. </a:t>
            </a:r>
          </a:p>
          <a:p>
            <a:pPr fontAlgn="auto">
              <a:spcAft>
                <a:spcPts val="0"/>
              </a:spcAft>
              <a:buClr>
                <a:schemeClr val="tx1">
                  <a:shade val="95000"/>
                </a:schemeClr>
              </a:buClr>
              <a:buFont typeface="Wingdings 2"/>
              <a:buNone/>
              <a:defRPr/>
            </a:pPr>
            <a:r>
              <a:rPr lang="ru-RU" sz="1600" dirty="0" smtClean="0">
                <a:solidFill>
                  <a:schemeClr val="tx1">
                    <a:lumMod val="95000"/>
                  </a:schemeClr>
                </a:solidFill>
              </a:rPr>
              <a:t>Кратчайшее расстояние Марса от Солнца равно 207 млн. км, а наибольшее- 249 млн. км</a:t>
            </a:r>
            <a:endParaRPr lang="uk-UA" sz="1600" dirty="0">
              <a:solidFill>
                <a:schemeClr val="tx1">
                  <a:lumMod val="95000"/>
                </a:schemeClr>
              </a:solidFill>
            </a:endParaRPr>
          </a:p>
        </p:txBody>
      </p:sp>
      <p:sp>
        <p:nvSpPr>
          <p:cNvPr id="16387" name="Содержимое 2"/>
          <p:cNvSpPr>
            <a:spLocks noGrp="1"/>
          </p:cNvSpPr>
          <p:nvPr>
            <p:ph sz="half" idx="1"/>
          </p:nvPr>
        </p:nvSpPr>
        <p:spPr/>
        <p:txBody>
          <a:bodyPr/>
          <a:lstStyle/>
          <a:p>
            <a:endParaRPr lang="uk-UA" smtClean="0"/>
          </a:p>
        </p:txBody>
      </p:sp>
      <p:pic>
        <p:nvPicPr>
          <p:cNvPr id="16388" name="Picture 2" descr="C:\Users\Юся\Desktop\planet1.gif"/>
          <p:cNvPicPr>
            <a:picLocks noChangeAspect="1" noChangeArrowheads="1"/>
          </p:cNvPicPr>
          <p:nvPr/>
        </p:nvPicPr>
        <p:blipFill>
          <a:blip r:embed="rId2"/>
          <a:srcRect/>
          <a:stretch>
            <a:fillRect/>
          </a:stretch>
        </p:blipFill>
        <p:spPr bwMode="auto">
          <a:xfrm>
            <a:off x="3500438" y="857250"/>
            <a:ext cx="5643562" cy="4857750"/>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5720" y="285728"/>
            <a:ext cx="3008313" cy="1162050"/>
          </a:xfrm>
        </p:spPr>
        <p:txBody>
          <a:bodyPr>
            <a:noAutofit/>
          </a:bodyPr>
          <a:lstStyle/>
          <a:p>
            <a:pPr fontAlgn="auto">
              <a:spcAft>
                <a:spcPts val="0"/>
              </a:spcAft>
              <a:defRPr/>
            </a:pPr>
            <a:r>
              <a:rPr lang="uk-UA" sz="3600" dirty="0" err="1" smtClean="0"/>
              <a:t>Поверхность</a:t>
            </a:r>
            <a:r>
              <a:rPr lang="uk-UA" sz="3600" dirty="0" smtClean="0"/>
              <a:t> </a:t>
            </a:r>
            <a:r>
              <a:rPr lang="uk-UA" sz="3600" dirty="0" err="1" smtClean="0"/>
              <a:t>планеты</a:t>
            </a:r>
            <a:endParaRPr lang="uk-UA" sz="3600" dirty="0"/>
          </a:p>
        </p:txBody>
      </p:sp>
      <p:sp>
        <p:nvSpPr>
          <p:cNvPr id="17410" name="Текст 4"/>
          <p:cNvSpPr>
            <a:spLocks noGrp="1"/>
          </p:cNvSpPr>
          <p:nvPr>
            <p:ph type="body" idx="2"/>
          </p:nvPr>
        </p:nvSpPr>
        <p:spPr/>
        <p:txBody>
          <a:bodyPr/>
          <a:lstStyle/>
          <a:p>
            <a:r>
              <a:rPr lang="ru-RU" sz="1800" smtClean="0"/>
              <a:t>Экваториальный радиус планеты равен 3394 км, полярный — 3376,4 км. Уровень поверхности в южном полушарии в среднем на 3-4 км выше, чем в северном. Участки поверхности Марса, покрытые кратерами, похожи на лунный материк. Если мысленно разделить планету пополам большим кругом, наклоненным на 35° к экватору, то между двумя половинами Марса имеется заметное различие в характере поверхности</a:t>
            </a:r>
            <a:endParaRPr lang="uk-UA" sz="1800" smtClean="0"/>
          </a:p>
        </p:txBody>
      </p:sp>
      <p:sp>
        <p:nvSpPr>
          <p:cNvPr id="17411" name="Содержимое 2"/>
          <p:cNvSpPr>
            <a:spLocks noGrp="1"/>
          </p:cNvSpPr>
          <p:nvPr>
            <p:ph sz="half" idx="1"/>
          </p:nvPr>
        </p:nvSpPr>
        <p:spPr/>
        <p:txBody>
          <a:bodyPr/>
          <a:lstStyle/>
          <a:p>
            <a:endParaRPr lang="uk-UA" smtClean="0"/>
          </a:p>
        </p:txBody>
      </p:sp>
      <p:pic>
        <p:nvPicPr>
          <p:cNvPr id="17412" name="Picture 2" descr="C:\Users\Юся\Desktop\syrtis.gif"/>
          <p:cNvPicPr>
            <a:picLocks noChangeAspect="1" noChangeArrowheads="1"/>
          </p:cNvPicPr>
          <p:nvPr/>
        </p:nvPicPr>
        <p:blipFill>
          <a:blip r:embed="rId2"/>
          <a:srcRect/>
          <a:stretch>
            <a:fillRect/>
          </a:stretch>
        </p:blipFill>
        <p:spPr bwMode="auto">
          <a:xfrm>
            <a:off x="3714750" y="1000125"/>
            <a:ext cx="4714875" cy="4714875"/>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fontAlgn="auto">
              <a:spcAft>
                <a:spcPts val="0"/>
              </a:spcAft>
              <a:defRPr/>
            </a:pPr>
            <a:r>
              <a:rPr lang="uk-UA" sz="4800" dirty="0" err="1" smtClean="0"/>
              <a:t>Южная</a:t>
            </a:r>
            <a:r>
              <a:rPr lang="uk-UA" sz="4800" dirty="0" smtClean="0"/>
              <a:t> </a:t>
            </a:r>
            <a:r>
              <a:rPr lang="uk-UA" sz="4800" dirty="0" err="1" smtClean="0"/>
              <a:t>поверхность</a:t>
            </a:r>
            <a:r>
              <a:rPr lang="uk-UA" sz="4800" dirty="0" smtClean="0"/>
              <a:t> марса</a:t>
            </a:r>
            <a:endParaRPr lang="uk-UA" sz="4800" dirty="0"/>
          </a:p>
        </p:txBody>
      </p:sp>
      <p:sp>
        <p:nvSpPr>
          <p:cNvPr id="3" name="Текст 2"/>
          <p:cNvSpPr>
            <a:spLocks noGrp="1"/>
          </p:cNvSpPr>
          <p:nvPr>
            <p:ph type="body" idx="1"/>
          </p:nvPr>
        </p:nvSpPr>
        <p:spPr>
          <a:xfrm>
            <a:off x="457200" y="1535113"/>
            <a:ext cx="4040188" cy="750887"/>
          </a:xfrm>
        </p:spPr>
        <p:txBody>
          <a:bodyPr>
            <a:normAutofit/>
          </a:bodyPr>
          <a:lstStyle/>
          <a:p>
            <a:pPr fontAlgn="auto">
              <a:spcAft>
                <a:spcPts val="0"/>
              </a:spcAft>
              <a:buClr>
                <a:schemeClr val="tx1">
                  <a:shade val="95000"/>
                </a:schemeClr>
              </a:buClr>
              <a:buFont typeface="Wingdings 2"/>
              <a:buNone/>
              <a:defRPr/>
            </a:pPr>
            <a:endParaRPr lang="uk-UA"/>
          </a:p>
        </p:txBody>
      </p:sp>
      <p:sp>
        <p:nvSpPr>
          <p:cNvPr id="5" name="Текст 4"/>
          <p:cNvSpPr>
            <a:spLocks noGrp="1"/>
          </p:cNvSpPr>
          <p:nvPr>
            <p:ph type="body" sz="half" idx="3"/>
          </p:nvPr>
        </p:nvSpPr>
        <p:spPr>
          <a:xfrm>
            <a:off x="4645025" y="1535113"/>
            <a:ext cx="4041775" cy="750887"/>
          </a:xfrm>
        </p:spPr>
        <p:txBody>
          <a:bodyPr>
            <a:normAutofit/>
          </a:bodyPr>
          <a:lstStyle/>
          <a:p>
            <a:pPr fontAlgn="auto">
              <a:spcAft>
                <a:spcPts val="0"/>
              </a:spcAft>
              <a:buClr>
                <a:schemeClr val="tx1">
                  <a:shade val="95000"/>
                </a:schemeClr>
              </a:buClr>
              <a:buFont typeface="Wingdings 2"/>
              <a:buNone/>
              <a:defRPr/>
            </a:pPr>
            <a:endParaRPr lang="uk-UA"/>
          </a:p>
        </p:txBody>
      </p:sp>
      <p:sp>
        <p:nvSpPr>
          <p:cNvPr id="4" name="Содержимое 3"/>
          <p:cNvSpPr>
            <a:spLocks noGrp="1"/>
          </p:cNvSpPr>
          <p:nvPr>
            <p:ph sz="quarter" idx="2"/>
          </p:nvPr>
        </p:nvSpPr>
        <p:spPr/>
        <p:txBody>
          <a:bodyPr>
            <a:normAutofit fontScale="70000" lnSpcReduction="20000"/>
          </a:bodyPr>
          <a:lstStyle/>
          <a:p>
            <a:pPr marL="548640" indent="-411480" fontAlgn="auto">
              <a:spcAft>
                <a:spcPts val="0"/>
              </a:spcAft>
              <a:buClr>
                <a:schemeClr val="tx1">
                  <a:shade val="95000"/>
                </a:schemeClr>
              </a:buClr>
              <a:buFont typeface="Wingdings 2"/>
              <a:buChar char=""/>
              <a:defRPr/>
            </a:pPr>
            <a:r>
              <a:rPr lang="ru-RU" dirty="0" smtClean="0"/>
              <a:t>Южная часть имеет в основном древнюю поверхность, сильно изрытую кратерами. В этом полушарии расположены главные ударные впадины - равнины Эллада, </a:t>
            </a:r>
            <a:r>
              <a:rPr lang="ru-RU" dirty="0" err="1" smtClean="0"/>
              <a:t>Аргир</a:t>
            </a:r>
            <a:r>
              <a:rPr lang="ru-RU" dirty="0" smtClean="0"/>
              <a:t> и Исиды. На севере доминирует более молодая и менее богатая кратерами поверхность. Значительная часть поверхности Марса представляет собой более светлые участки («материки»), которые имеют красновато-оранжевую окраску; 25% поверхности — более темные «моря» серо-зеленого цвета, уровень которых ниже, чем «материков».   </a:t>
            </a:r>
            <a:endParaRPr lang="uk-UA" dirty="0"/>
          </a:p>
        </p:txBody>
      </p:sp>
      <p:sp>
        <p:nvSpPr>
          <p:cNvPr id="18437" name="Содержимое 5"/>
          <p:cNvSpPr>
            <a:spLocks noGrp="1"/>
          </p:cNvSpPr>
          <p:nvPr>
            <p:ph sz="quarter" idx="4"/>
          </p:nvPr>
        </p:nvSpPr>
        <p:spPr/>
        <p:txBody>
          <a:bodyPr/>
          <a:lstStyle/>
          <a:p>
            <a:endParaRPr lang="uk-UA" smtClean="0"/>
          </a:p>
        </p:txBody>
      </p:sp>
      <p:pic>
        <p:nvPicPr>
          <p:cNvPr id="18438" name="Picture 2" descr="C:\Users\Юся\Desktop\sloi-porody.jpg"/>
          <p:cNvPicPr>
            <a:picLocks noChangeAspect="1" noChangeArrowheads="1"/>
          </p:cNvPicPr>
          <p:nvPr/>
        </p:nvPicPr>
        <p:blipFill>
          <a:blip r:embed="rId2"/>
          <a:srcRect/>
          <a:stretch>
            <a:fillRect/>
          </a:stretch>
        </p:blipFill>
        <p:spPr bwMode="auto">
          <a:xfrm>
            <a:off x="4572000" y="2214563"/>
            <a:ext cx="4191000" cy="3571875"/>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fontAlgn="auto">
              <a:spcAft>
                <a:spcPts val="0"/>
              </a:spcAft>
              <a:defRPr/>
            </a:pPr>
            <a:r>
              <a:rPr lang="ru-RU" sz="2800" dirty="0" smtClean="0"/>
              <a:t>АТМОСФЕРА И ФИОЛЕТОВЫЙ СЛОЙ МАРСА</a:t>
            </a:r>
            <a:endParaRPr lang="uk-UA" sz="2800" dirty="0"/>
          </a:p>
        </p:txBody>
      </p:sp>
      <p:sp>
        <p:nvSpPr>
          <p:cNvPr id="19458" name="Текст 3"/>
          <p:cNvSpPr>
            <a:spLocks noGrp="1"/>
          </p:cNvSpPr>
          <p:nvPr>
            <p:ph type="body" idx="2"/>
          </p:nvPr>
        </p:nvSpPr>
        <p:spPr>
          <a:xfrm>
            <a:off x="500063" y="1428750"/>
            <a:ext cx="3008312" cy="4602163"/>
          </a:xfrm>
        </p:spPr>
        <p:txBody>
          <a:bodyPr/>
          <a:lstStyle/>
          <a:p>
            <a:r>
              <a:rPr lang="ru-RU" sz="1600" smtClean="0"/>
              <a:t>В великое противостояние 1909г.  в Пулковской обсерватории(где работал Г.А. Тихонов) были впервые получены снимки Марса со светофильтрами</a:t>
            </a:r>
          </a:p>
          <a:p>
            <a:r>
              <a:rPr lang="ru-RU" sz="1600" smtClean="0"/>
              <a:t>На Марсе наблюдаются разнообразные формы облаков и тумана. Рано утром туман сгущается в долинах, а по мере того, как ветры поднимают охлаждающиеся воздушные массы на возвышенные плато, облака появляются и над высокими горами Фарсида. Зимой северная полярная шапка окутывается завесой ледяного тумана и пыли, называемой полярным капюшоном. Подобное явление в несколько меньшей степени наблюдается и на юге.</a:t>
            </a:r>
            <a:endParaRPr lang="uk-UA" sz="1600" smtClean="0"/>
          </a:p>
        </p:txBody>
      </p:sp>
      <p:sp>
        <p:nvSpPr>
          <p:cNvPr id="19459" name="Содержимое 2"/>
          <p:cNvSpPr>
            <a:spLocks noGrp="1"/>
          </p:cNvSpPr>
          <p:nvPr>
            <p:ph sz="half" idx="1"/>
          </p:nvPr>
        </p:nvSpPr>
        <p:spPr/>
        <p:txBody>
          <a:bodyPr/>
          <a:lstStyle/>
          <a:p>
            <a:r>
              <a:rPr lang="ru-RU" sz="2000" smtClean="0"/>
              <a:t>Розовые облачные образования движутся над поверхностью Марса с северо-востока со скоростью 6,7 м/сек на высоте около 16 км. Облака состоят из замерзшей воды, которая сконденсировалась на красноватых пылевых частицах, плавающих в атмосфере планеты</a:t>
            </a:r>
            <a:endParaRPr lang="uk-UA" sz="2000" smtClean="0"/>
          </a:p>
        </p:txBody>
      </p:sp>
      <p:pic>
        <p:nvPicPr>
          <p:cNvPr id="19460" name="Picture 2" descr="C:\Users\Юся\Desktop\mars127.jpg"/>
          <p:cNvPicPr>
            <a:picLocks noChangeAspect="1" noChangeArrowheads="1"/>
          </p:cNvPicPr>
          <p:nvPr/>
        </p:nvPicPr>
        <p:blipFill>
          <a:blip r:embed="rId2"/>
          <a:srcRect/>
          <a:stretch>
            <a:fillRect/>
          </a:stretch>
        </p:blipFill>
        <p:spPr bwMode="auto">
          <a:xfrm>
            <a:off x="4071938" y="2928938"/>
            <a:ext cx="4786312" cy="3500437"/>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fontAlgn="auto">
              <a:spcAft>
                <a:spcPts val="0"/>
              </a:spcAft>
              <a:defRPr/>
            </a:pPr>
            <a:r>
              <a:rPr lang="ru-RU" dirty="0" smtClean="0"/>
              <a:t>БОЛЬШАЯ ПЫЛЕВАЯ БУРЯ И ЕЁ ПРИЧИНЫ</a:t>
            </a:r>
            <a:endParaRPr lang="uk-UA" dirty="0"/>
          </a:p>
        </p:txBody>
      </p:sp>
      <p:sp>
        <p:nvSpPr>
          <p:cNvPr id="3" name="Текст 2"/>
          <p:cNvSpPr>
            <a:spLocks noGrp="1"/>
          </p:cNvSpPr>
          <p:nvPr>
            <p:ph type="body" idx="1"/>
          </p:nvPr>
        </p:nvSpPr>
        <p:spPr>
          <a:xfrm>
            <a:off x="457200" y="1535113"/>
            <a:ext cx="4040188" cy="750887"/>
          </a:xfrm>
        </p:spPr>
        <p:txBody>
          <a:bodyPr>
            <a:normAutofit/>
          </a:bodyPr>
          <a:lstStyle/>
          <a:p>
            <a:pPr fontAlgn="auto">
              <a:spcAft>
                <a:spcPts val="0"/>
              </a:spcAft>
              <a:buClr>
                <a:schemeClr val="tx1">
                  <a:shade val="95000"/>
                </a:schemeClr>
              </a:buClr>
              <a:buFont typeface="Wingdings 2"/>
              <a:buNone/>
              <a:defRPr/>
            </a:pPr>
            <a:endParaRPr lang="uk-UA" dirty="0"/>
          </a:p>
        </p:txBody>
      </p:sp>
      <p:sp>
        <p:nvSpPr>
          <p:cNvPr id="5" name="Текст 4"/>
          <p:cNvSpPr>
            <a:spLocks noGrp="1"/>
          </p:cNvSpPr>
          <p:nvPr>
            <p:ph type="body" sz="half" idx="3"/>
          </p:nvPr>
        </p:nvSpPr>
        <p:spPr>
          <a:xfrm>
            <a:off x="4645025" y="1535113"/>
            <a:ext cx="4041775" cy="750887"/>
          </a:xfrm>
        </p:spPr>
        <p:txBody>
          <a:bodyPr>
            <a:normAutofit/>
          </a:bodyPr>
          <a:lstStyle/>
          <a:p>
            <a:pPr fontAlgn="auto">
              <a:spcAft>
                <a:spcPts val="0"/>
              </a:spcAft>
              <a:buClr>
                <a:schemeClr val="tx1">
                  <a:shade val="95000"/>
                </a:schemeClr>
              </a:buClr>
              <a:buFont typeface="Wingdings 2"/>
              <a:buNone/>
              <a:defRPr/>
            </a:pPr>
            <a:endParaRPr lang="uk-UA"/>
          </a:p>
        </p:txBody>
      </p:sp>
      <p:sp>
        <p:nvSpPr>
          <p:cNvPr id="20484" name="Содержимое 3"/>
          <p:cNvSpPr>
            <a:spLocks noGrp="1"/>
          </p:cNvSpPr>
          <p:nvPr>
            <p:ph sz="quarter" idx="2"/>
          </p:nvPr>
        </p:nvSpPr>
        <p:spPr>
          <a:xfrm>
            <a:off x="0" y="1285875"/>
            <a:ext cx="4040188" cy="3763963"/>
          </a:xfrm>
        </p:spPr>
        <p:txBody>
          <a:bodyPr/>
          <a:lstStyle/>
          <a:p>
            <a:r>
              <a:rPr lang="ru-RU" sz="1700" smtClean="0"/>
              <a:t>В конце августа – начале сентября 1956 г. в южном полушарии разыгралась сильная пылевая буря, скрывшая на две недели южную полярную шапку и резко понизившая контрасты «моря-материки». Новая пылевая буря, только ещё большего масштаба, разыгралась на Марсе во второй половине сентября 1971 г.     В отличие от 1956 г., на этот раз пылевая буря была более длительной и устойчивой. Она началась 22 сентября, а 11 ноября, когда «Маринер-9» на подлёте начал фотографировать Марс, пылевая буря продолжалась. Она была столь интенсивной, что, по отзывам американских специалистов, планета имела «венероподобный вид». </a:t>
            </a:r>
          </a:p>
          <a:p>
            <a:r>
              <a:rPr lang="ru-RU" sz="1700" smtClean="0"/>
              <a:t>	</a:t>
            </a:r>
            <a:endParaRPr lang="uk-UA" sz="1700" smtClean="0"/>
          </a:p>
        </p:txBody>
      </p:sp>
      <p:sp>
        <p:nvSpPr>
          <p:cNvPr id="20485" name="Содержимое 5"/>
          <p:cNvSpPr>
            <a:spLocks noGrp="1"/>
          </p:cNvSpPr>
          <p:nvPr>
            <p:ph sz="quarter" idx="4"/>
          </p:nvPr>
        </p:nvSpPr>
        <p:spPr/>
        <p:txBody>
          <a:bodyPr/>
          <a:lstStyle/>
          <a:p>
            <a:endParaRPr lang="uk-UA" smtClean="0"/>
          </a:p>
        </p:txBody>
      </p:sp>
      <p:pic>
        <p:nvPicPr>
          <p:cNvPr id="20486" name="Picture 3" descr="C:\Users\Юся\Desktop\image3083.jpg"/>
          <p:cNvPicPr>
            <a:picLocks noChangeAspect="1" noChangeArrowheads="1"/>
          </p:cNvPicPr>
          <p:nvPr/>
        </p:nvPicPr>
        <p:blipFill>
          <a:blip r:embed="rId2"/>
          <a:srcRect/>
          <a:stretch>
            <a:fillRect/>
          </a:stretch>
        </p:blipFill>
        <p:spPr bwMode="auto">
          <a:xfrm>
            <a:off x="4500563" y="1571625"/>
            <a:ext cx="4429125" cy="1809750"/>
          </a:xfrm>
          <a:prstGeom prst="rect">
            <a:avLst/>
          </a:prstGeom>
          <a:noFill/>
          <a:ln w="9525">
            <a:noFill/>
            <a:miter lim="800000"/>
            <a:headEnd/>
            <a:tailEnd/>
          </a:ln>
        </p:spPr>
      </p:pic>
      <p:pic>
        <p:nvPicPr>
          <p:cNvPr id="20487" name="Picture 4" descr="C:\Users\Юся\Desktop\mars27.jpg"/>
          <p:cNvPicPr>
            <a:picLocks noChangeAspect="1" noChangeArrowheads="1"/>
          </p:cNvPicPr>
          <p:nvPr/>
        </p:nvPicPr>
        <p:blipFill>
          <a:blip r:embed="rId3"/>
          <a:srcRect/>
          <a:stretch>
            <a:fillRect/>
          </a:stretch>
        </p:blipFill>
        <p:spPr bwMode="auto">
          <a:xfrm>
            <a:off x="4857750" y="3643313"/>
            <a:ext cx="4068763" cy="2928937"/>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fontAlgn="auto">
              <a:spcAft>
                <a:spcPts val="0"/>
              </a:spcAft>
              <a:defRPr/>
            </a:pPr>
            <a:r>
              <a:rPr lang="ru-RU" sz="4400" dirty="0" smtClean="0"/>
              <a:t>Спутники Марса</a:t>
            </a:r>
            <a:endParaRPr lang="uk-UA" sz="4400" dirty="0"/>
          </a:p>
        </p:txBody>
      </p:sp>
      <p:sp>
        <p:nvSpPr>
          <p:cNvPr id="3" name="Текст 2"/>
          <p:cNvSpPr>
            <a:spLocks noGrp="1"/>
          </p:cNvSpPr>
          <p:nvPr>
            <p:ph type="body" idx="1"/>
          </p:nvPr>
        </p:nvSpPr>
        <p:spPr>
          <a:xfrm>
            <a:off x="457200" y="1535113"/>
            <a:ext cx="4040188" cy="750887"/>
          </a:xfrm>
        </p:spPr>
        <p:txBody>
          <a:bodyPr>
            <a:normAutofit/>
          </a:bodyPr>
          <a:lstStyle/>
          <a:p>
            <a:pPr fontAlgn="auto">
              <a:spcAft>
                <a:spcPts val="0"/>
              </a:spcAft>
              <a:buClr>
                <a:schemeClr val="tx1">
                  <a:shade val="95000"/>
                </a:schemeClr>
              </a:buClr>
              <a:buFont typeface="Wingdings 2"/>
              <a:buNone/>
              <a:defRPr/>
            </a:pPr>
            <a:endParaRPr lang="uk-UA" dirty="0"/>
          </a:p>
        </p:txBody>
      </p:sp>
      <p:sp>
        <p:nvSpPr>
          <p:cNvPr id="5" name="Текст 4"/>
          <p:cNvSpPr>
            <a:spLocks noGrp="1"/>
          </p:cNvSpPr>
          <p:nvPr>
            <p:ph type="body" sz="half" idx="3"/>
          </p:nvPr>
        </p:nvSpPr>
        <p:spPr>
          <a:xfrm>
            <a:off x="7500938" y="1714500"/>
            <a:ext cx="4041775" cy="639763"/>
          </a:xfrm>
        </p:spPr>
        <p:txBody>
          <a:bodyPr>
            <a:normAutofit/>
          </a:bodyPr>
          <a:lstStyle/>
          <a:p>
            <a:pPr fontAlgn="auto">
              <a:spcAft>
                <a:spcPts val="0"/>
              </a:spcAft>
              <a:buClr>
                <a:schemeClr val="tx1">
                  <a:shade val="95000"/>
                </a:schemeClr>
              </a:buClr>
              <a:buFont typeface="Wingdings 2"/>
              <a:buNone/>
              <a:defRPr/>
            </a:pPr>
            <a:r>
              <a:rPr lang="uk-UA" dirty="0" smtClean="0"/>
              <a:t> </a:t>
            </a:r>
            <a:r>
              <a:rPr lang="uk-UA" dirty="0" err="1" smtClean="0"/>
              <a:t>фобос</a:t>
            </a:r>
            <a:endParaRPr lang="uk-UA" dirty="0"/>
          </a:p>
        </p:txBody>
      </p:sp>
      <p:sp>
        <p:nvSpPr>
          <p:cNvPr id="21508" name="Содержимое 3"/>
          <p:cNvSpPr>
            <a:spLocks noGrp="1"/>
          </p:cNvSpPr>
          <p:nvPr>
            <p:ph sz="quarter" idx="2"/>
          </p:nvPr>
        </p:nvSpPr>
        <p:spPr>
          <a:xfrm>
            <a:off x="0" y="1285875"/>
            <a:ext cx="4040188" cy="3951288"/>
          </a:xfrm>
        </p:spPr>
        <p:txBody>
          <a:bodyPr/>
          <a:lstStyle/>
          <a:p>
            <a:r>
              <a:rPr lang="ru-RU" sz="2000" smtClean="0"/>
              <a:t>11 и 17 августа 1877 г. Асаф Холл на Вашингтонской обсерватории открыл два маленьких спутника Марса – Фобос и Деймос. Размеры их дисков были не различимы ни в один телескоп, а блеск в среднем противостоянии соответствовал 11,6 и 12,8 звёздной величины. Это свидетельство об их весьма малых размерах. Блеск Марса в среднем противостоянии равен –1,65 , звёздной величины, значит, Марс в 200 000 раз ярче Фобоса и в 600 000 раз ярче Деймоса</a:t>
            </a:r>
            <a:endParaRPr lang="uk-UA" sz="2000" smtClean="0"/>
          </a:p>
        </p:txBody>
      </p:sp>
      <p:sp>
        <p:nvSpPr>
          <p:cNvPr id="21509" name="Содержимое 5"/>
          <p:cNvSpPr>
            <a:spLocks noGrp="1"/>
          </p:cNvSpPr>
          <p:nvPr>
            <p:ph sz="quarter" idx="4"/>
          </p:nvPr>
        </p:nvSpPr>
        <p:spPr>
          <a:xfrm>
            <a:off x="7429500" y="2906713"/>
            <a:ext cx="1714500" cy="3951287"/>
          </a:xfrm>
        </p:spPr>
        <p:txBody>
          <a:bodyPr/>
          <a:lstStyle/>
          <a:p>
            <a:endParaRPr lang="uk-UA" smtClean="0"/>
          </a:p>
          <a:p>
            <a:endParaRPr lang="uk-UA" smtClean="0"/>
          </a:p>
          <a:p>
            <a:endParaRPr lang="uk-UA" smtClean="0"/>
          </a:p>
          <a:p>
            <a:pPr>
              <a:buFont typeface="Wingdings 2" pitchFamily="18" charset="2"/>
              <a:buNone/>
            </a:pPr>
            <a:r>
              <a:rPr lang="uk-UA" smtClean="0"/>
              <a:t>деймос</a:t>
            </a:r>
          </a:p>
        </p:txBody>
      </p:sp>
      <p:pic>
        <p:nvPicPr>
          <p:cNvPr id="21510" name="Picture 2" descr="C:\Users\Юся\Desktop\tn_phobos.jpg"/>
          <p:cNvPicPr>
            <a:picLocks noChangeAspect="1" noChangeArrowheads="1"/>
          </p:cNvPicPr>
          <p:nvPr/>
        </p:nvPicPr>
        <p:blipFill>
          <a:blip r:embed="rId2"/>
          <a:srcRect/>
          <a:stretch>
            <a:fillRect/>
          </a:stretch>
        </p:blipFill>
        <p:spPr bwMode="auto">
          <a:xfrm>
            <a:off x="4286250" y="1285875"/>
            <a:ext cx="3071813" cy="2590800"/>
          </a:xfrm>
          <a:prstGeom prst="rect">
            <a:avLst/>
          </a:prstGeom>
          <a:noFill/>
          <a:ln w="9525">
            <a:noFill/>
            <a:miter lim="800000"/>
            <a:headEnd/>
            <a:tailEnd/>
          </a:ln>
        </p:spPr>
      </p:pic>
      <p:pic>
        <p:nvPicPr>
          <p:cNvPr id="21511" name="Picture 3" descr="C:\Users\Юся\Desktop\tn_Deimos.jpg"/>
          <p:cNvPicPr>
            <a:picLocks noChangeAspect="1" noChangeArrowheads="1"/>
          </p:cNvPicPr>
          <p:nvPr/>
        </p:nvPicPr>
        <p:blipFill>
          <a:blip r:embed="rId3"/>
          <a:srcRect/>
          <a:stretch>
            <a:fillRect/>
          </a:stretch>
        </p:blipFill>
        <p:spPr bwMode="auto">
          <a:xfrm>
            <a:off x="4286250" y="4000500"/>
            <a:ext cx="3000375" cy="2300288"/>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пекс">
  <a:themeElements>
    <a:clrScheme name="Обычная">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Апекс">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155</TotalTime>
  <Words>848</Words>
  <PresentationFormat>Экран (4:3)</PresentationFormat>
  <Paragraphs>29</Paragraphs>
  <Slides>14</Slides>
  <Notes>0</Notes>
  <HiddenSlides>0</HiddenSlides>
  <MMClips>0</MMClips>
  <ScaleCrop>false</ScaleCrop>
  <HeadingPairs>
    <vt:vector size="6" baseType="variant">
      <vt:variant>
        <vt:lpstr>Использованные шрифты</vt:lpstr>
      </vt:variant>
      <vt:variant>
        <vt:i4>6</vt:i4>
      </vt:variant>
      <vt:variant>
        <vt:lpstr>Шаблон оформления</vt:lpstr>
      </vt:variant>
      <vt:variant>
        <vt:i4>1</vt:i4>
      </vt:variant>
      <vt:variant>
        <vt:lpstr>Заголовки слайдов</vt:lpstr>
      </vt:variant>
      <vt:variant>
        <vt:i4>14</vt:i4>
      </vt:variant>
    </vt:vector>
  </HeadingPairs>
  <TitlesOfParts>
    <vt:vector size="21" baseType="lpstr">
      <vt:lpstr>Times New Roman</vt:lpstr>
      <vt:lpstr>Arial</vt:lpstr>
      <vt:lpstr>Wingdings 2</vt:lpstr>
      <vt:lpstr>Wingdings</vt:lpstr>
      <vt:lpstr>Wingdings 3</vt:lpstr>
      <vt:lpstr>Calibri</vt:lpstr>
      <vt:lpstr>Апекс</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Марс-объект солнечной системы. </dc:title>
  <dc:creator>Юся</dc:creator>
  <cp:lastModifiedBy>1</cp:lastModifiedBy>
  <cp:revision>15</cp:revision>
  <dcterms:created xsi:type="dcterms:W3CDTF">2012-01-30T18:04:20Z</dcterms:created>
  <dcterms:modified xsi:type="dcterms:W3CDTF">2012-03-31T19:54:20Z</dcterms:modified>
</cp:coreProperties>
</file>